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46"/>
  </p:notesMasterIdLst>
  <p:sldIdLst>
    <p:sldId id="257" r:id="rId6"/>
    <p:sldId id="259" r:id="rId7"/>
    <p:sldId id="1888" r:id="rId8"/>
    <p:sldId id="319" r:id="rId9"/>
    <p:sldId id="262" r:id="rId10"/>
    <p:sldId id="267" r:id="rId11"/>
    <p:sldId id="284" r:id="rId12"/>
    <p:sldId id="324" r:id="rId13"/>
    <p:sldId id="320" r:id="rId14"/>
    <p:sldId id="318" r:id="rId15"/>
    <p:sldId id="272" r:id="rId16"/>
    <p:sldId id="273" r:id="rId17"/>
    <p:sldId id="322" r:id="rId18"/>
    <p:sldId id="323" r:id="rId19"/>
    <p:sldId id="280" r:id="rId20"/>
    <p:sldId id="271" r:id="rId21"/>
    <p:sldId id="279" r:id="rId22"/>
    <p:sldId id="285" r:id="rId23"/>
    <p:sldId id="286" r:id="rId24"/>
    <p:sldId id="316" r:id="rId25"/>
    <p:sldId id="317" r:id="rId26"/>
    <p:sldId id="289" r:id="rId27"/>
    <p:sldId id="290" r:id="rId28"/>
    <p:sldId id="295" r:id="rId29"/>
    <p:sldId id="296" r:id="rId30"/>
    <p:sldId id="268" r:id="rId31"/>
    <p:sldId id="266" r:id="rId32"/>
    <p:sldId id="321" r:id="rId33"/>
    <p:sldId id="292" r:id="rId34"/>
    <p:sldId id="293" r:id="rId35"/>
    <p:sldId id="1891" r:id="rId36"/>
    <p:sldId id="294" r:id="rId37"/>
    <p:sldId id="1884" r:id="rId38"/>
    <p:sldId id="1889" r:id="rId39"/>
    <p:sldId id="1890" r:id="rId40"/>
    <p:sldId id="311" r:id="rId41"/>
    <p:sldId id="312" r:id="rId42"/>
    <p:sldId id="1885" r:id="rId43"/>
    <p:sldId id="1886" r:id="rId44"/>
    <p:sldId id="188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103"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notesViewPr>
    <p:cSldViewPr snapToGrid="0">
      <p:cViewPr varScale="1">
        <p:scale>
          <a:sx n="79" d="100"/>
          <a:sy n="79" d="100"/>
        </p:scale>
        <p:origin x="330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143A4-DDCE-47B6-A065-1972F8A87F87}" type="doc">
      <dgm:prSet loTypeId="urn:microsoft.com/office/officeart/2005/8/layout/process1" loCatId="process" qsTypeId="urn:microsoft.com/office/officeart/2005/8/quickstyle/simple1" qsCatId="simple" csTypeId="urn:microsoft.com/office/officeart/2005/8/colors/accent1_2" csCatId="accent1" phldr="1"/>
      <dgm:spPr/>
    </dgm:pt>
    <dgm:pt modelId="{2A8F7879-037F-412A-B8F4-F69BA1F95B45}">
      <dgm:prSet phldrT="[Text]"/>
      <dgm:spPr>
        <a:solidFill>
          <a:schemeClr val="accent3"/>
        </a:solidFill>
      </dgm:spPr>
      <dgm:t>
        <a:bodyPr/>
        <a:lstStyle/>
        <a:p>
          <a:r>
            <a:rPr lang="en-GB" b="1"/>
            <a:t>UKCA mark applied </a:t>
          </a:r>
        </a:p>
      </dgm:t>
    </dgm:pt>
    <dgm:pt modelId="{13B31846-C011-4177-B56A-03FB99681E13}" type="parTrans" cxnId="{B8BD0AAD-3EAE-4B46-8C38-F12FDC3216B3}">
      <dgm:prSet/>
      <dgm:spPr/>
      <dgm:t>
        <a:bodyPr/>
        <a:lstStyle/>
        <a:p>
          <a:endParaRPr lang="en-GB"/>
        </a:p>
      </dgm:t>
    </dgm:pt>
    <dgm:pt modelId="{7BDA5CBB-88B7-4FA5-BEF8-0F09D1A38C27}" type="sibTrans" cxnId="{B8BD0AAD-3EAE-4B46-8C38-F12FDC3216B3}">
      <dgm:prSet/>
      <dgm:spPr/>
      <dgm:t>
        <a:bodyPr/>
        <a:lstStyle/>
        <a:p>
          <a:endParaRPr lang="en-GB"/>
        </a:p>
      </dgm:t>
    </dgm:pt>
    <dgm:pt modelId="{7F9FC73B-9FF5-435B-9623-F9FF1807FB82}">
      <dgm:prSet phldrT="[Text]"/>
      <dgm:spPr>
        <a:solidFill>
          <a:schemeClr val="accent3"/>
        </a:solidFill>
      </dgm:spPr>
      <dgm:t>
        <a:bodyPr/>
        <a:lstStyle/>
        <a:p>
          <a:r>
            <a:rPr lang="en-GB" b="1"/>
            <a:t>Placed on the market in GB </a:t>
          </a:r>
        </a:p>
      </dgm:t>
    </dgm:pt>
    <dgm:pt modelId="{98E61DA0-BCD5-4246-A67C-3521D3E1DC96}" type="parTrans" cxnId="{78628266-CB44-4232-858F-53730AF0071E}">
      <dgm:prSet/>
      <dgm:spPr/>
      <dgm:t>
        <a:bodyPr/>
        <a:lstStyle/>
        <a:p>
          <a:endParaRPr lang="en-GB"/>
        </a:p>
      </dgm:t>
    </dgm:pt>
    <dgm:pt modelId="{66912B82-9CC0-45C7-A7B8-58E79C8B3FF1}" type="sibTrans" cxnId="{78628266-CB44-4232-858F-53730AF0071E}">
      <dgm:prSet/>
      <dgm:spPr/>
      <dgm:t>
        <a:bodyPr/>
        <a:lstStyle/>
        <a:p>
          <a:endParaRPr lang="en-GB"/>
        </a:p>
      </dgm:t>
    </dgm:pt>
    <dgm:pt modelId="{94D2AB13-B8B2-4499-BF51-7C48E791600E}">
      <dgm:prSet phldrT="[Text]"/>
      <dgm:spPr>
        <a:solidFill>
          <a:schemeClr val="accent3"/>
        </a:solidFill>
      </dgm:spPr>
      <dgm:t>
        <a:bodyPr/>
        <a:lstStyle/>
        <a:p>
          <a:r>
            <a:rPr lang="en-GB" b="1"/>
            <a:t>Reaches end user and put into service </a:t>
          </a:r>
        </a:p>
      </dgm:t>
    </dgm:pt>
    <dgm:pt modelId="{04BFB5E3-287B-4D6A-89E7-99DF0AFF489A}" type="parTrans" cxnId="{305F3FE5-64AE-417F-BEB9-BFB99F4EAE08}">
      <dgm:prSet/>
      <dgm:spPr/>
      <dgm:t>
        <a:bodyPr/>
        <a:lstStyle/>
        <a:p>
          <a:endParaRPr lang="en-GB"/>
        </a:p>
      </dgm:t>
    </dgm:pt>
    <dgm:pt modelId="{978931A3-D062-4E35-B7C9-289C837113B4}" type="sibTrans" cxnId="{305F3FE5-64AE-417F-BEB9-BFB99F4EAE08}">
      <dgm:prSet/>
      <dgm:spPr/>
      <dgm:t>
        <a:bodyPr/>
        <a:lstStyle/>
        <a:p>
          <a:endParaRPr lang="en-GB"/>
        </a:p>
      </dgm:t>
    </dgm:pt>
    <dgm:pt modelId="{09B8DD30-815D-47E1-91D1-D5EF552C3DCA}" type="pres">
      <dgm:prSet presAssocID="{AEB143A4-DDCE-47B6-A065-1972F8A87F87}" presName="Name0" presStyleCnt="0">
        <dgm:presLayoutVars>
          <dgm:dir/>
          <dgm:resizeHandles val="exact"/>
        </dgm:presLayoutVars>
      </dgm:prSet>
      <dgm:spPr/>
    </dgm:pt>
    <dgm:pt modelId="{47845085-441B-4F95-BDE0-05A491CEA1DC}" type="pres">
      <dgm:prSet presAssocID="{2A8F7879-037F-412A-B8F4-F69BA1F95B45}" presName="node" presStyleLbl="node1" presStyleIdx="0" presStyleCnt="3">
        <dgm:presLayoutVars>
          <dgm:bulletEnabled val="1"/>
        </dgm:presLayoutVars>
      </dgm:prSet>
      <dgm:spPr/>
    </dgm:pt>
    <dgm:pt modelId="{DA7B7326-BC9E-4614-B5C4-89165A236D02}" type="pres">
      <dgm:prSet presAssocID="{7BDA5CBB-88B7-4FA5-BEF8-0F09D1A38C27}" presName="sibTrans" presStyleLbl="sibTrans2D1" presStyleIdx="0" presStyleCnt="2"/>
      <dgm:spPr/>
    </dgm:pt>
    <dgm:pt modelId="{095FE210-6221-40C5-B8BA-5BF3FE769A80}" type="pres">
      <dgm:prSet presAssocID="{7BDA5CBB-88B7-4FA5-BEF8-0F09D1A38C27}" presName="connectorText" presStyleLbl="sibTrans2D1" presStyleIdx="0" presStyleCnt="2"/>
      <dgm:spPr/>
    </dgm:pt>
    <dgm:pt modelId="{DADF778D-4ED8-44C7-8F94-E0D5543EB9F8}" type="pres">
      <dgm:prSet presAssocID="{7F9FC73B-9FF5-435B-9623-F9FF1807FB82}" presName="node" presStyleLbl="node1" presStyleIdx="1" presStyleCnt="3">
        <dgm:presLayoutVars>
          <dgm:bulletEnabled val="1"/>
        </dgm:presLayoutVars>
      </dgm:prSet>
      <dgm:spPr/>
    </dgm:pt>
    <dgm:pt modelId="{4706BCF6-C033-4CD4-ADF3-F2E2DE5D5770}" type="pres">
      <dgm:prSet presAssocID="{66912B82-9CC0-45C7-A7B8-58E79C8B3FF1}" presName="sibTrans" presStyleLbl="sibTrans2D1" presStyleIdx="1" presStyleCnt="2"/>
      <dgm:spPr/>
    </dgm:pt>
    <dgm:pt modelId="{BC7FA0E4-2625-4EB6-966B-BDA1CB762B0C}" type="pres">
      <dgm:prSet presAssocID="{66912B82-9CC0-45C7-A7B8-58E79C8B3FF1}" presName="connectorText" presStyleLbl="sibTrans2D1" presStyleIdx="1" presStyleCnt="2"/>
      <dgm:spPr/>
    </dgm:pt>
    <dgm:pt modelId="{C0CCC770-ABC0-4793-AF1D-FF3622856096}" type="pres">
      <dgm:prSet presAssocID="{94D2AB13-B8B2-4499-BF51-7C48E791600E}" presName="node" presStyleLbl="node1" presStyleIdx="2" presStyleCnt="3" custLinFactNeighborX="-3532" custLinFactNeighborY="521">
        <dgm:presLayoutVars>
          <dgm:bulletEnabled val="1"/>
        </dgm:presLayoutVars>
      </dgm:prSet>
      <dgm:spPr/>
    </dgm:pt>
  </dgm:ptLst>
  <dgm:cxnLst>
    <dgm:cxn modelId="{A6C84245-588A-48A8-B0BA-E0B4C6AC907E}" type="presOf" srcId="{7BDA5CBB-88B7-4FA5-BEF8-0F09D1A38C27}" destId="{DA7B7326-BC9E-4614-B5C4-89165A236D02}" srcOrd="0" destOrd="0" presId="urn:microsoft.com/office/officeart/2005/8/layout/process1"/>
    <dgm:cxn modelId="{78628266-CB44-4232-858F-53730AF0071E}" srcId="{AEB143A4-DDCE-47B6-A065-1972F8A87F87}" destId="{7F9FC73B-9FF5-435B-9623-F9FF1807FB82}" srcOrd="1" destOrd="0" parTransId="{98E61DA0-BCD5-4246-A67C-3521D3E1DC96}" sibTransId="{66912B82-9CC0-45C7-A7B8-58E79C8B3FF1}"/>
    <dgm:cxn modelId="{2015137A-50B8-4115-BC35-ADCF3B040EAD}" type="presOf" srcId="{94D2AB13-B8B2-4499-BF51-7C48E791600E}" destId="{C0CCC770-ABC0-4793-AF1D-FF3622856096}" srcOrd="0" destOrd="0" presId="urn:microsoft.com/office/officeart/2005/8/layout/process1"/>
    <dgm:cxn modelId="{28770696-EED7-49AF-9A3D-9A0CFEDF14B2}" type="presOf" srcId="{66912B82-9CC0-45C7-A7B8-58E79C8B3FF1}" destId="{4706BCF6-C033-4CD4-ADF3-F2E2DE5D5770}" srcOrd="0" destOrd="0" presId="urn:microsoft.com/office/officeart/2005/8/layout/process1"/>
    <dgm:cxn modelId="{93852C9A-5CD0-4269-90FD-694977901A79}" type="presOf" srcId="{AEB143A4-DDCE-47B6-A065-1972F8A87F87}" destId="{09B8DD30-815D-47E1-91D1-D5EF552C3DCA}" srcOrd="0" destOrd="0" presId="urn:microsoft.com/office/officeart/2005/8/layout/process1"/>
    <dgm:cxn modelId="{B8BD0AAD-3EAE-4B46-8C38-F12FDC3216B3}" srcId="{AEB143A4-DDCE-47B6-A065-1972F8A87F87}" destId="{2A8F7879-037F-412A-B8F4-F69BA1F95B45}" srcOrd="0" destOrd="0" parTransId="{13B31846-C011-4177-B56A-03FB99681E13}" sibTransId="{7BDA5CBB-88B7-4FA5-BEF8-0F09D1A38C27}"/>
    <dgm:cxn modelId="{0BE785B1-A62E-4FF0-BAD4-2A1C5E135377}" type="presOf" srcId="{66912B82-9CC0-45C7-A7B8-58E79C8B3FF1}" destId="{BC7FA0E4-2625-4EB6-966B-BDA1CB762B0C}" srcOrd="1" destOrd="0" presId="urn:microsoft.com/office/officeart/2005/8/layout/process1"/>
    <dgm:cxn modelId="{7968D5B3-0E62-408F-A463-E6E2B6B0C027}" type="presOf" srcId="{7F9FC73B-9FF5-435B-9623-F9FF1807FB82}" destId="{DADF778D-4ED8-44C7-8F94-E0D5543EB9F8}" srcOrd="0" destOrd="0" presId="urn:microsoft.com/office/officeart/2005/8/layout/process1"/>
    <dgm:cxn modelId="{305F3FE5-64AE-417F-BEB9-BFB99F4EAE08}" srcId="{AEB143A4-DDCE-47B6-A065-1972F8A87F87}" destId="{94D2AB13-B8B2-4499-BF51-7C48E791600E}" srcOrd="2" destOrd="0" parTransId="{04BFB5E3-287B-4D6A-89E7-99DF0AFF489A}" sibTransId="{978931A3-D062-4E35-B7C9-289C837113B4}"/>
    <dgm:cxn modelId="{011BF5F7-C9E8-4EC8-9DDC-F7037E5DB474}" type="presOf" srcId="{7BDA5CBB-88B7-4FA5-BEF8-0F09D1A38C27}" destId="{095FE210-6221-40C5-B8BA-5BF3FE769A80}" srcOrd="1" destOrd="0" presId="urn:microsoft.com/office/officeart/2005/8/layout/process1"/>
    <dgm:cxn modelId="{B5B435FB-DAB6-4091-8CEC-61A34E09C1BE}" type="presOf" srcId="{2A8F7879-037F-412A-B8F4-F69BA1F95B45}" destId="{47845085-441B-4F95-BDE0-05A491CEA1DC}" srcOrd="0" destOrd="0" presId="urn:microsoft.com/office/officeart/2005/8/layout/process1"/>
    <dgm:cxn modelId="{FFC00738-4AEA-4180-A4F4-F3437378CA62}" type="presParOf" srcId="{09B8DD30-815D-47E1-91D1-D5EF552C3DCA}" destId="{47845085-441B-4F95-BDE0-05A491CEA1DC}" srcOrd="0" destOrd="0" presId="urn:microsoft.com/office/officeart/2005/8/layout/process1"/>
    <dgm:cxn modelId="{DA09B12A-B115-4D2F-81A0-E33ADA97249B}" type="presParOf" srcId="{09B8DD30-815D-47E1-91D1-D5EF552C3DCA}" destId="{DA7B7326-BC9E-4614-B5C4-89165A236D02}" srcOrd="1" destOrd="0" presId="urn:microsoft.com/office/officeart/2005/8/layout/process1"/>
    <dgm:cxn modelId="{BC039FF8-3385-44DC-80AA-131ED1A4E07A}" type="presParOf" srcId="{DA7B7326-BC9E-4614-B5C4-89165A236D02}" destId="{095FE210-6221-40C5-B8BA-5BF3FE769A80}" srcOrd="0" destOrd="0" presId="urn:microsoft.com/office/officeart/2005/8/layout/process1"/>
    <dgm:cxn modelId="{82826339-A992-4A16-B42C-A4026FD71923}" type="presParOf" srcId="{09B8DD30-815D-47E1-91D1-D5EF552C3DCA}" destId="{DADF778D-4ED8-44C7-8F94-E0D5543EB9F8}" srcOrd="2" destOrd="0" presId="urn:microsoft.com/office/officeart/2005/8/layout/process1"/>
    <dgm:cxn modelId="{318396B2-3B0B-4690-B97C-F2B4E26FCC9D}" type="presParOf" srcId="{09B8DD30-815D-47E1-91D1-D5EF552C3DCA}" destId="{4706BCF6-C033-4CD4-ADF3-F2E2DE5D5770}" srcOrd="3" destOrd="0" presId="urn:microsoft.com/office/officeart/2005/8/layout/process1"/>
    <dgm:cxn modelId="{BE2848A3-A568-435A-85A0-86193AD2FAE3}" type="presParOf" srcId="{4706BCF6-C033-4CD4-ADF3-F2E2DE5D5770}" destId="{BC7FA0E4-2625-4EB6-966B-BDA1CB762B0C}" srcOrd="0" destOrd="0" presId="urn:microsoft.com/office/officeart/2005/8/layout/process1"/>
    <dgm:cxn modelId="{A621AD60-1FB1-480B-9664-34FF13B824C3}" type="presParOf" srcId="{09B8DD30-815D-47E1-91D1-D5EF552C3DCA}" destId="{C0CCC770-ABC0-4793-AF1D-FF362285609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1E811-3262-4CC6-89E1-C886E26E8945}"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9289965A-796E-46E9-81BC-29A124CA141B}">
      <dgm:prSet phldrT="[Text]" custT="1"/>
      <dgm:spPr>
        <a:solidFill>
          <a:srgbClr val="203864"/>
        </a:solidFill>
      </dgm:spPr>
      <dgm:t>
        <a:bodyPr/>
        <a:lstStyle/>
        <a:p>
          <a:r>
            <a:rPr lang="en-GB" sz="1000" b="1"/>
            <a:t>UK only</a:t>
          </a:r>
        </a:p>
      </dgm:t>
    </dgm:pt>
    <dgm:pt modelId="{CEAF680C-7524-4DC0-AB69-066C57ADFB7B}" type="parTrans" cxnId="{6F35B0D0-41E5-408E-9766-A66D49F381AA}">
      <dgm:prSet/>
      <dgm:spPr/>
      <dgm:t>
        <a:bodyPr/>
        <a:lstStyle/>
        <a:p>
          <a:endParaRPr lang="en-GB" b="1"/>
        </a:p>
      </dgm:t>
    </dgm:pt>
    <dgm:pt modelId="{7D1BDD12-69AE-4272-912C-C6E44185B93C}" type="sibTrans" cxnId="{6F35B0D0-41E5-408E-9766-A66D49F381AA}">
      <dgm:prSet/>
      <dgm:spPr/>
      <dgm:t>
        <a:bodyPr/>
        <a:lstStyle/>
        <a:p>
          <a:endParaRPr lang="en-GB"/>
        </a:p>
      </dgm:t>
    </dgm:pt>
    <dgm:pt modelId="{52E75671-094F-46E7-9C1C-22E381994C21}">
      <dgm:prSet phldrT="[Text]" custT="1"/>
      <dgm:spPr>
        <a:solidFill>
          <a:schemeClr val="accent1">
            <a:lumMod val="50000"/>
          </a:schemeClr>
        </a:solidFill>
      </dgm:spPr>
      <dgm: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UK &amp; EU</a:t>
          </a:r>
        </a:p>
      </dgm:t>
    </dgm:pt>
    <dgm:pt modelId="{31545BF5-909E-46B6-8199-3752633BF38E}" type="parTrans" cxnId="{86D41918-0799-48EF-99D4-09CC69D4E9E6}">
      <dgm:prSet/>
      <dgm:spPr/>
      <dgm:t>
        <a:bodyPr/>
        <a:lstStyle/>
        <a:p>
          <a:endParaRPr lang="en-GB"/>
        </a:p>
      </dgm:t>
    </dgm:pt>
    <dgm:pt modelId="{6E4E5721-1F5A-49F4-923A-4D107ADD37DF}" type="sibTrans" cxnId="{86D41918-0799-48EF-99D4-09CC69D4E9E6}">
      <dgm:prSet/>
      <dgm:spPr/>
      <dgm:t>
        <a:bodyPr/>
        <a:lstStyle/>
        <a:p>
          <a:endParaRPr lang="en-GB"/>
        </a:p>
      </dgm:t>
    </dgm:pt>
    <dgm:pt modelId="{3FAC1FB9-9DE0-4D8C-AEE3-51A1DC02FC7D}">
      <dgm:prSet phldrT="[Text]" custT="1"/>
      <dgm:spPr>
        <a:solidFill>
          <a:schemeClr val="accent1">
            <a:lumMod val="50000"/>
          </a:schemeClr>
        </a:solidFill>
      </dgm:spPr>
      <dgm: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EU</a:t>
          </a:r>
        </a:p>
      </dgm:t>
    </dgm:pt>
    <dgm:pt modelId="{02497607-6FA5-447A-A1AB-AB9FA0126F5C}" type="parTrans" cxnId="{5C3F8313-8413-487F-9A77-E18BF4A9411E}">
      <dgm:prSet/>
      <dgm:spPr/>
      <dgm:t>
        <a:bodyPr/>
        <a:lstStyle/>
        <a:p>
          <a:endParaRPr lang="en-GB" b="1"/>
        </a:p>
      </dgm:t>
    </dgm:pt>
    <dgm:pt modelId="{720D507F-F06A-42A0-96F1-E1051771F52C}" type="sibTrans" cxnId="{5C3F8313-8413-487F-9A77-E18BF4A9411E}">
      <dgm:prSet/>
      <dgm:spPr/>
      <dgm:t>
        <a:bodyPr/>
        <a:lstStyle/>
        <a:p>
          <a:endParaRPr lang="en-GB"/>
        </a:p>
      </dgm:t>
    </dgm:pt>
    <dgm:pt modelId="{DF6D73B3-52B2-406A-87AD-8084315EEF4A}">
      <dgm:prSet custT="1"/>
      <dgm:spPr>
        <a:solidFill>
          <a:srgbClr val="203864"/>
        </a:solidFill>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only</a:t>
          </a:r>
        </a:p>
      </dgm:t>
    </dgm:pt>
    <dgm:pt modelId="{365EB4FB-5572-48DE-824C-DEA6147CF095}" type="parTrans" cxnId="{6043DAFD-EF83-431A-B315-F5C49EBB6FAB}">
      <dgm:prSet/>
      <dgm:spPr/>
      <dgm:t>
        <a:bodyPr/>
        <a:lstStyle/>
        <a:p>
          <a:endParaRPr lang="en-GB"/>
        </a:p>
      </dgm:t>
    </dgm:pt>
    <dgm:pt modelId="{8CA55067-17F2-41A1-AB9B-1067D6197C31}" type="sibTrans" cxnId="{6043DAFD-EF83-431A-B315-F5C49EBB6FAB}">
      <dgm:prSet/>
      <dgm:spPr/>
      <dgm:t>
        <a:bodyPr/>
        <a:lstStyle/>
        <a:p>
          <a:endParaRPr lang="en-GB"/>
        </a:p>
      </dgm:t>
    </dgm:pt>
    <dgm:pt modelId="{2E498D04-EF72-45E4-B016-3E851AEE3FD3}">
      <dgm:prSet custT="1"/>
      <dgm:spPr>
        <a:solidFill>
          <a:schemeClr val="accent1">
            <a:lumMod val="50000"/>
          </a:schemeClr>
        </a:solidFill>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NI only</a:t>
          </a:r>
        </a:p>
      </dgm:t>
    </dgm:pt>
    <dgm:pt modelId="{0D51DF31-0E79-425A-A33E-4280E8ADECC0}" type="parTrans" cxnId="{D198C7D2-0AD0-4DEE-A694-7BBD14BFFAA1}">
      <dgm:prSet/>
      <dgm:spPr/>
      <dgm:t>
        <a:bodyPr/>
        <a:lstStyle/>
        <a:p>
          <a:endParaRPr lang="en-GB"/>
        </a:p>
      </dgm:t>
    </dgm:pt>
    <dgm:pt modelId="{30A5F5C0-BEF1-4E6F-8ECE-5E4E4CC51360}" type="sibTrans" cxnId="{D198C7D2-0AD0-4DEE-A694-7BBD14BFFAA1}">
      <dgm:prSet/>
      <dgm:spPr/>
      <dgm:t>
        <a:bodyPr/>
        <a:lstStyle/>
        <a:p>
          <a:endParaRPr lang="en-GB"/>
        </a:p>
      </dgm:t>
    </dgm:pt>
    <dgm:pt modelId="{37A852A7-9F52-4750-B494-9661E97FB103}">
      <dgm:prSet phldrT="[Text]" custT="1"/>
      <dgm:spPr>
        <a:solidFill>
          <a:srgbClr val="0E9DC4"/>
        </a:solidFill>
      </dgm:spPr>
      <dgm:t>
        <a:bodyPr/>
        <a:lstStyle/>
        <a:p>
          <a:r>
            <a:rPr lang="en-GB" sz="800" b="0">
              <a:latin typeface="Calibri" panose="020F0502020204030204"/>
              <a:ea typeface="+mn-ea"/>
              <a:cs typeface="+mn-cs"/>
            </a:rPr>
            <a:t>Provided your product requires mandatory use of 3PCA, what kind of CAB are you using for assessment?</a:t>
          </a:r>
          <a:endParaRPr lang="en-GB" sz="800" b="0"/>
        </a:p>
      </dgm:t>
    </dgm:pt>
    <dgm:pt modelId="{2D2AF1F0-285C-4617-8851-5FB7A47E343B}" type="parTrans" cxnId="{F4B47118-B242-4C39-B318-24654F3961DC}">
      <dgm:prSet/>
      <dgm:spPr/>
      <dgm:t>
        <a:bodyPr/>
        <a:lstStyle/>
        <a:p>
          <a:endParaRPr lang="en-GB"/>
        </a:p>
      </dgm:t>
    </dgm:pt>
    <dgm:pt modelId="{4153CD2F-8A4E-44FF-BAD0-40E07740E78B}" type="sibTrans" cxnId="{F4B47118-B242-4C39-B318-24654F3961DC}">
      <dgm:prSet/>
      <dgm:spPr/>
      <dgm:t>
        <a:bodyPr/>
        <a:lstStyle/>
        <a:p>
          <a:endParaRPr lang="en-GB"/>
        </a:p>
      </dgm:t>
    </dgm:pt>
    <dgm:pt modelId="{8D5F7C4A-E496-48A2-9929-A50BA245F95B}">
      <dgm:prSet phldrT="[Text]" custT="1"/>
      <dgm:spPr>
        <a:solidFill>
          <a:srgbClr val="0E9DC4"/>
        </a:solidFill>
      </dgm:spPr>
      <dgm:t>
        <a:bodyPr/>
        <a:lstStyle/>
        <a:p>
          <a:r>
            <a:rPr lang="en-GB" sz="800" b="0">
              <a:latin typeface="Calibri" panose="020F0502020204030204"/>
              <a:ea typeface="+mn-ea"/>
              <a:cs typeface="+mn-cs"/>
            </a:rPr>
            <a:t>Provided your product requires mandatory use of 3PCA, what kind of CAB are you using for assessment?</a:t>
          </a:r>
          <a:endParaRPr lang="en-GB" sz="800" b="0"/>
        </a:p>
      </dgm:t>
    </dgm:pt>
    <dgm:pt modelId="{D357734D-CC0A-4D4F-B5F0-18E5E06733F5}" type="parTrans" cxnId="{71699AAA-4D6F-4E6B-A5C9-0C7282DFF82A}">
      <dgm:prSet/>
      <dgm:spPr/>
      <dgm:t>
        <a:bodyPr/>
        <a:lstStyle/>
        <a:p>
          <a:endParaRPr lang="en-GB"/>
        </a:p>
      </dgm:t>
    </dgm:pt>
    <dgm:pt modelId="{31B917F0-0A47-4BB2-8C12-FE385B9706B2}" type="sibTrans" cxnId="{71699AAA-4D6F-4E6B-A5C9-0C7282DFF82A}">
      <dgm:prSet/>
      <dgm:spPr/>
      <dgm:t>
        <a:bodyPr/>
        <a:lstStyle/>
        <a:p>
          <a:endParaRPr lang="en-GB"/>
        </a:p>
      </dgm:t>
    </dgm:pt>
    <dgm:pt modelId="{4DC9D20A-A5E5-4BB1-B781-334E47E1F43D}">
      <dgm:prSet phldrT="[Text]" custT="1"/>
      <dgm:spPr>
        <a:solidFill>
          <a:schemeClr val="bg1">
            <a:lumMod val="85000"/>
          </a:schemeClr>
        </a:solidFill>
      </dgm:spPr>
      <dgm:t>
        <a:bodyPr/>
        <a:lstStyle/>
        <a:p>
          <a:pPr algn="l"/>
          <a:r>
            <a:rPr lang="en-GB" sz="800" b="1" kern="1200">
              <a:solidFill>
                <a:schemeClr val="tx1"/>
              </a:solidFill>
            </a:rPr>
            <a:t>EU NB</a:t>
          </a:r>
          <a:endParaRPr lang="en-GB" sz="800" b="1" u="sng" kern="1200">
            <a:solidFill>
              <a:schemeClr val="tx1"/>
            </a:solidFill>
            <a:latin typeface="Calibri" panose="020F0502020204030204"/>
            <a:ea typeface="+mn-ea"/>
            <a:cs typeface="+mn-cs"/>
          </a:endParaRPr>
        </a:p>
      </dgm:t>
    </dgm:pt>
    <dgm:pt modelId="{2CD7FE4A-5ED4-47C2-B8A8-573C23B59D1B}" type="parTrans" cxnId="{C4684737-FA97-49DC-95DD-27DCA1047962}">
      <dgm:prSet/>
      <dgm:spPr/>
      <dgm:t>
        <a:bodyPr/>
        <a:lstStyle/>
        <a:p>
          <a:endParaRPr lang="en-GB"/>
        </a:p>
      </dgm:t>
    </dgm:pt>
    <dgm:pt modelId="{3E8B675E-3EF7-4C20-A125-6A669FDCB1CF}" type="sibTrans" cxnId="{C4684737-FA97-49DC-95DD-27DCA1047962}">
      <dgm:prSet/>
      <dgm:spPr/>
      <dgm:t>
        <a:bodyPr/>
        <a:lstStyle/>
        <a:p>
          <a:endParaRPr lang="en-GB"/>
        </a:p>
      </dgm:t>
    </dgm:pt>
    <dgm:pt modelId="{9BD4483F-2591-42F3-AD55-7A4EE053C2B5}">
      <dgm:prSet phldrT="[Text]" custT="1"/>
      <dgm:spPr>
        <a:solidFill>
          <a:schemeClr val="bg1">
            <a:lumMod val="85000"/>
          </a:schemeClr>
        </a:solidFill>
      </dgm:spPr>
      <dgm:t>
        <a:bodyPr/>
        <a:lstStyle/>
        <a:p>
          <a:pPr algn="l"/>
          <a:r>
            <a:rPr lang="en-GB" sz="800" b="1" u="none" kern="1200">
              <a:solidFill>
                <a:schemeClr val="tx1"/>
              </a:solidFill>
              <a:latin typeface="Calibri" panose="020F0502020204030204"/>
              <a:ea typeface="+mn-ea"/>
              <a:cs typeface="+mn-cs"/>
            </a:rPr>
            <a:t>EU NB                              *</a:t>
          </a:r>
        </a:p>
      </dgm:t>
    </dgm:pt>
    <dgm:pt modelId="{A8AD56D5-0199-49EB-8CB7-0DC37DDE8AF1}" type="parTrans" cxnId="{D7FA0A14-AE0D-4586-8EAB-7E408481E5D3}">
      <dgm:prSet/>
      <dgm:spPr/>
      <dgm:t>
        <a:bodyPr/>
        <a:lstStyle/>
        <a:p>
          <a:endParaRPr lang="en-GB"/>
        </a:p>
      </dgm:t>
    </dgm:pt>
    <dgm:pt modelId="{932E2E20-E5B2-4445-915E-2E98C9FAC967}" type="sibTrans" cxnId="{D7FA0A14-AE0D-4586-8EAB-7E408481E5D3}">
      <dgm:prSet/>
      <dgm:spPr/>
      <dgm:t>
        <a:bodyPr/>
        <a:lstStyle/>
        <a:p>
          <a:endParaRPr lang="en-GB"/>
        </a:p>
      </dgm:t>
    </dgm:pt>
    <dgm:pt modelId="{C3007740-FDE7-48F9-9911-C3E926913035}">
      <dgm:prSet phldrT="[Text]" custT="1"/>
      <dgm:spPr>
        <a:solidFill>
          <a:srgbClr val="0E9DC4"/>
        </a:solidFill>
      </dgm:spPr>
      <dgm:t>
        <a:bodyPr spcFirstLastPara="0" vert="horz" wrap="square" lIns="5080" tIns="5080" rIns="5080" bIns="5080" numCol="1" spcCol="1270" anchor="ctr" anchorCtr="0"/>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gm:t>
    </dgm:pt>
    <dgm:pt modelId="{88E6FAC1-65AD-405B-A1CD-441160799F91}" type="parTrans" cxnId="{8059D9A8-C982-42F9-A91B-B0DDEA7EB610}">
      <dgm:prSet/>
      <dgm:spPr/>
      <dgm:t>
        <a:bodyPr/>
        <a:lstStyle/>
        <a:p>
          <a:endParaRPr lang="en-GB"/>
        </a:p>
      </dgm:t>
    </dgm:pt>
    <dgm:pt modelId="{BC939DE4-A9CB-4966-BEB6-E9F829381198}" type="sibTrans" cxnId="{8059D9A8-C982-42F9-A91B-B0DDEA7EB610}">
      <dgm:prSet/>
      <dgm:spPr/>
      <dgm:t>
        <a:bodyPr/>
        <a:lstStyle/>
        <a:p>
          <a:endParaRPr lang="en-GB"/>
        </a:p>
      </dgm:t>
    </dgm:pt>
    <dgm:pt modelId="{58876DC1-A327-4514-A4AB-FB634EBF6400}">
      <dgm:prSet phldrT="[Text]" custT="1"/>
      <dgm:spPr>
        <a:solidFill>
          <a:srgbClr val="0E9DC4"/>
        </a:solidFill>
      </dgm:spPr>
      <dgm:t>
        <a:bodyPr spcFirstLastPara="0" vert="horz" wrap="square" lIns="5080" tIns="5080" rIns="5080" bIns="5080" numCol="1" spcCol="1270" anchor="ctr" anchorCtr="0"/>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gm:t>
    </dgm:pt>
    <dgm:pt modelId="{C0AC36A4-F9F1-4212-8CE1-7FD5E9CD9D2C}" type="parTrans" cxnId="{1D327055-141F-4F79-A999-4ED70DC5EE8B}">
      <dgm:prSet/>
      <dgm:spPr/>
      <dgm:t>
        <a:bodyPr/>
        <a:lstStyle/>
        <a:p>
          <a:endParaRPr lang="en-GB"/>
        </a:p>
      </dgm:t>
    </dgm:pt>
    <dgm:pt modelId="{5E9BADB5-7534-473D-B163-194F5D8AFA6A}" type="sibTrans" cxnId="{1D327055-141F-4F79-A999-4ED70DC5EE8B}">
      <dgm:prSet/>
      <dgm:spPr/>
      <dgm:t>
        <a:bodyPr/>
        <a:lstStyle/>
        <a:p>
          <a:endParaRPr lang="en-GB"/>
        </a:p>
      </dgm:t>
    </dgm:pt>
    <dgm:pt modelId="{6D6AF7D2-E15F-4CAF-962D-C3856A975616}">
      <dgm:prSet phldrT="[Text]" custT="1"/>
      <dgm:spPr>
        <a:solidFill>
          <a:schemeClr val="bg1">
            <a:lumMod val="85000"/>
          </a:schemeClr>
        </a:solidFill>
      </dgm:spPr>
      <dgm:t>
        <a:bodyPr/>
        <a:lstStyle/>
        <a:p>
          <a:pPr marL="0" lvl="0" indent="0" algn="l" defTabSz="444500">
            <a:lnSpc>
              <a:spcPct val="90000"/>
            </a:lnSpc>
            <a:spcBef>
              <a:spcPct val="0"/>
            </a:spcBef>
            <a:spcAft>
              <a:spcPct val="35000"/>
            </a:spcAft>
            <a:buNone/>
          </a:pPr>
          <a:r>
            <a:rPr lang="en-GB" sz="800" b="1" kern="1200">
              <a:solidFill>
                <a:schemeClr val="tx1"/>
              </a:solidFill>
            </a:rPr>
            <a:t>EU NB </a:t>
          </a:r>
          <a:endParaRPr lang="en-GB" sz="800" b="1" u="sng" kern="1200">
            <a:solidFill>
              <a:schemeClr val="tx1"/>
            </a:solidFill>
            <a:latin typeface="Calibri" panose="020F0502020204030204"/>
            <a:ea typeface="+mn-ea"/>
            <a:cs typeface="+mn-cs"/>
          </a:endParaRPr>
        </a:p>
      </dgm:t>
    </dgm:pt>
    <dgm:pt modelId="{4D296357-CC78-4ADB-8E3B-82C240690BB4}" type="parTrans" cxnId="{A086407B-5D05-4D30-9770-EA38143F2792}">
      <dgm:prSet/>
      <dgm:spPr/>
      <dgm:t>
        <a:bodyPr/>
        <a:lstStyle/>
        <a:p>
          <a:endParaRPr lang="en-GB"/>
        </a:p>
      </dgm:t>
    </dgm:pt>
    <dgm:pt modelId="{FA6A8BD5-D26F-47FF-99D3-6FB4D03612B7}" type="sibTrans" cxnId="{A086407B-5D05-4D30-9770-EA38143F2792}">
      <dgm:prSet/>
      <dgm:spPr/>
      <dgm:t>
        <a:bodyPr/>
        <a:lstStyle/>
        <a:p>
          <a:endParaRPr lang="en-GB"/>
        </a:p>
      </dgm:t>
    </dgm:pt>
    <dgm:pt modelId="{78F002D4-49AF-4767-9F37-B687386CF90C}">
      <dgm:prSet phldrT="[Text]" custT="1"/>
      <dgm:spPr>
        <a:solidFill>
          <a:schemeClr val="bg1">
            <a:lumMod val="85000"/>
          </a:schemeClr>
        </a:solidFill>
      </dgm:spPr>
      <dgm:t>
        <a:bodyPr/>
        <a:lstStyle/>
        <a:p>
          <a:pPr algn="l"/>
          <a:r>
            <a:rPr lang="en-GB" sz="800" b="1" baseline="0">
              <a:solidFill>
                <a:schemeClr val="tx1"/>
              </a:solidFill>
            </a:rPr>
            <a:t>EU NB                             * </a:t>
          </a:r>
        </a:p>
      </dgm:t>
    </dgm:pt>
    <dgm:pt modelId="{20CA6F8D-B812-4429-965A-024948F1ECE2}" type="parTrans" cxnId="{F3ADEB38-871C-42DF-A8C4-2EB39192C0A1}">
      <dgm:prSet/>
      <dgm:spPr/>
      <dgm:t>
        <a:bodyPr/>
        <a:lstStyle/>
        <a:p>
          <a:endParaRPr lang="en-GB"/>
        </a:p>
      </dgm:t>
    </dgm:pt>
    <dgm:pt modelId="{4DECCAE9-FB76-4995-9099-E3F219A03DCF}" type="sibTrans" cxnId="{F3ADEB38-871C-42DF-A8C4-2EB39192C0A1}">
      <dgm:prSet/>
      <dgm:spPr/>
      <dgm:t>
        <a:bodyPr/>
        <a:lstStyle/>
        <a:p>
          <a:endParaRPr lang="en-GB"/>
        </a:p>
      </dgm:t>
    </dgm:pt>
    <dgm:pt modelId="{09F79746-BED0-4341-B4BC-66958CBB2A8A}">
      <dgm:prSet phldrT="[Text]" custT="1"/>
      <dgm:spPr>
        <a:solidFill>
          <a:schemeClr val="bg1">
            <a:lumMod val="85000"/>
          </a:schemeClr>
        </a:solidFill>
      </dgm:spPr>
      <dgm:t>
        <a:bodyPr/>
        <a:lstStyle/>
        <a:p>
          <a:pPr algn="l"/>
          <a:r>
            <a:rPr lang="en-GB" sz="800" b="1" baseline="0">
              <a:solidFill>
                <a:schemeClr val="tx1"/>
              </a:solidFill>
            </a:rPr>
            <a:t>UK AB</a:t>
          </a:r>
        </a:p>
      </dgm:t>
    </dgm:pt>
    <dgm:pt modelId="{0A4AB279-491E-43DD-A8FF-A0E47DD43D32}" type="parTrans" cxnId="{649E512F-56BC-4F81-B5CF-302D8368D74A}">
      <dgm:prSet/>
      <dgm:spPr/>
      <dgm:t>
        <a:bodyPr/>
        <a:lstStyle/>
        <a:p>
          <a:endParaRPr lang="en-GB"/>
        </a:p>
      </dgm:t>
    </dgm:pt>
    <dgm:pt modelId="{793B93CD-2013-4F56-AF31-DE8D00E409A8}" type="sibTrans" cxnId="{649E512F-56BC-4F81-B5CF-302D8368D74A}">
      <dgm:prSet/>
      <dgm:spPr/>
      <dgm:t>
        <a:bodyPr/>
        <a:lstStyle/>
        <a:p>
          <a:endParaRPr lang="en-GB"/>
        </a:p>
      </dgm:t>
    </dgm:pt>
    <dgm:pt modelId="{86E328C1-4931-4635-9998-8C82587995C5}">
      <dgm:prSet phldrT="[Text]" custT="1"/>
      <dgm:spPr>
        <a:solidFill>
          <a:srgbClr val="0E9DC4"/>
        </a:solidFill>
      </dgm:spPr>
      <dgm:t>
        <a:bodyPr/>
        <a:lstStyle/>
        <a:p>
          <a:r>
            <a:rPr lang="en-GB" sz="1200" b="1"/>
            <a:t>On which market, or set of markets, would you like to place your product?</a:t>
          </a:r>
        </a:p>
      </dgm:t>
    </dgm:pt>
    <dgm:pt modelId="{8D330308-6B53-403A-8FF4-0F29527D5359}" type="sibTrans" cxnId="{233C0D86-FE04-439C-8E2F-5454E9358B9B}">
      <dgm:prSet/>
      <dgm:spPr/>
      <dgm:t>
        <a:bodyPr/>
        <a:lstStyle/>
        <a:p>
          <a:endParaRPr lang="en-GB"/>
        </a:p>
      </dgm:t>
    </dgm:pt>
    <dgm:pt modelId="{BD175298-DF33-450C-953E-FEBDE47526F0}" type="parTrans" cxnId="{233C0D86-FE04-439C-8E2F-5454E9358B9B}">
      <dgm:prSet/>
      <dgm:spPr/>
      <dgm:t>
        <a:bodyPr/>
        <a:lstStyle/>
        <a:p>
          <a:endParaRPr lang="en-GB"/>
        </a:p>
      </dgm:t>
    </dgm:pt>
    <dgm:pt modelId="{EB673DE8-50F2-4DCB-A2AD-552EC2AB07D6}">
      <dgm:prSet phldrT="[Text]" custT="1"/>
      <dgm:spPr>
        <a:solidFill>
          <a:schemeClr val="bg1">
            <a:lumMod val="85000"/>
          </a:schemeClr>
        </a:solidFill>
      </dgm:spPr>
      <dgm:t>
        <a:bodyPr/>
        <a:lstStyle/>
        <a:p>
          <a:pPr marL="0" lvl="0" algn="l" defTabSz="266700">
            <a:lnSpc>
              <a:spcPct val="90000"/>
            </a:lnSpc>
            <a:spcBef>
              <a:spcPct val="0"/>
            </a:spcBef>
            <a:spcAft>
              <a:spcPct val="35000"/>
            </a:spcAft>
            <a:buNone/>
          </a:pPr>
          <a:r>
            <a:rPr lang="en-GB" sz="800" b="1" kern="1200">
              <a:solidFill>
                <a:schemeClr val="tx1"/>
              </a:solidFill>
            </a:rPr>
            <a:t>EU NB</a:t>
          </a:r>
        </a:p>
        <a:p>
          <a:pPr marL="0" lvl="0" algn="l" defTabSz="266700">
            <a:lnSpc>
              <a:spcPct val="90000"/>
            </a:lnSpc>
            <a:spcBef>
              <a:spcPct val="0"/>
            </a:spcBef>
            <a:spcAft>
              <a:spcPct val="35000"/>
            </a:spcAft>
            <a:buNone/>
          </a:pPr>
          <a:r>
            <a:rPr lang="en-GB" sz="800" b="1" kern="1200">
              <a:solidFill>
                <a:schemeClr val="tx1"/>
              </a:solidFill>
            </a:rPr>
            <a:t> and 			and</a:t>
          </a:r>
        </a:p>
        <a:p>
          <a:pPr marL="0" lvl="0" algn="l" defTabSz="266700">
            <a:lnSpc>
              <a:spcPct val="90000"/>
            </a:lnSpc>
            <a:spcBef>
              <a:spcPct val="0"/>
            </a:spcBef>
            <a:spcAft>
              <a:spcPct val="35000"/>
            </a:spcAft>
            <a:buNone/>
          </a:pPr>
          <a:r>
            <a:rPr lang="en-GB" sz="800" b="1" kern="1200">
              <a:solidFill>
                <a:schemeClr val="tx1"/>
              </a:solidFill>
            </a:rPr>
            <a:t>UK AB</a:t>
          </a:r>
        </a:p>
      </dgm:t>
    </dgm:pt>
    <dgm:pt modelId="{D50CF347-E089-46AC-94D0-59E427BE8347}" type="parTrans" cxnId="{AB1D4892-12A4-4E51-B163-955A0B3D1346}">
      <dgm:prSet/>
      <dgm:spPr/>
      <dgm:t>
        <a:bodyPr/>
        <a:lstStyle/>
        <a:p>
          <a:endParaRPr lang="en-GB"/>
        </a:p>
      </dgm:t>
    </dgm:pt>
    <dgm:pt modelId="{7D176353-7575-43CC-A949-213DE5072739}" type="sibTrans" cxnId="{AB1D4892-12A4-4E51-B163-955A0B3D1346}">
      <dgm:prSet/>
      <dgm:spPr/>
      <dgm:t>
        <a:bodyPr/>
        <a:lstStyle/>
        <a:p>
          <a:endParaRPr lang="en-GB"/>
        </a:p>
      </dgm:t>
    </dgm:pt>
    <dgm:pt modelId="{29C4C728-62EF-4596-9750-0179E1F2B723}">
      <dgm:prSet phldrT="[Text]" custT="1"/>
      <dgm:spPr>
        <a:solidFill>
          <a:schemeClr val="bg1">
            <a:lumMod val="85000"/>
          </a:schemeClr>
        </a:solidFill>
      </dgm:spPr>
      <dgm:t>
        <a:bodyPr/>
        <a:lstStyle/>
        <a:p>
          <a:pPr marL="0" lvl="0" algn="l" defTabSz="266700" rtl="0">
            <a:lnSpc>
              <a:spcPct val="90000"/>
            </a:lnSpc>
            <a:spcBef>
              <a:spcPct val="0"/>
            </a:spcBef>
            <a:spcAft>
              <a:spcPct val="35000"/>
            </a:spcAft>
            <a:buNone/>
          </a:pPr>
          <a:r>
            <a:rPr lang="en-GB" sz="800" b="1" kern="1200">
              <a:solidFill>
                <a:schemeClr val="tx1"/>
              </a:solidFill>
            </a:rPr>
            <a:t>UK NB or AB</a:t>
          </a:r>
        </a:p>
      </dgm:t>
    </dgm:pt>
    <dgm:pt modelId="{1CF1F33A-8304-47BB-B864-38C376E4602E}" type="parTrans" cxnId="{CF38EF00-B9D8-4BB7-ACB6-0FB752397054}">
      <dgm:prSet/>
      <dgm:spPr/>
      <dgm:t>
        <a:bodyPr/>
        <a:lstStyle/>
        <a:p>
          <a:endParaRPr lang="en-GB"/>
        </a:p>
      </dgm:t>
    </dgm:pt>
    <dgm:pt modelId="{60154A5C-4710-4D57-92A6-D900C7BF928F}" type="sibTrans" cxnId="{CF38EF00-B9D8-4BB7-ACB6-0FB752397054}">
      <dgm:prSet/>
      <dgm:spPr/>
      <dgm:t>
        <a:bodyPr/>
        <a:lstStyle/>
        <a:p>
          <a:endParaRPr lang="en-GB"/>
        </a:p>
      </dgm:t>
    </dgm:pt>
    <dgm:pt modelId="{562966FB-BBC8-4E51-87DE-A1F5D711F11E}">
      <dgm:prSet phldrT="[Text]" custT="1"/>
      <dgm:spPr>
        <a:solidFill>
          <a:schemeClr val="bg1">
            <a:lumMod val="85000"/>
          </a:schemeClr>
        </a:solidFill>
      </dgm:spPr>
      <dgm:t>
        <a:bodyPr/>
        <a:lstStyle/>
        <a:p>
          <a:pPr algn="l"/>
          <a:r>
            <a:rPr lang="en-GB" sz="800" b="1" kern="1200">
              <a:solidFill>
                <a:schemeClr val="tx1"/>
              </a:solidFill>
            </a:rPr>
            <a:t>EU NB </a:t>
          </a:r>
        </a:p>
        <a:p>
          <a:pPr algn="l"/>
          <a:r>
            <a:rPr lang="en-GB" sz="800" b="1" kern="1200">
              <a:solidFill>
                <a:schemeClr val="tx1"/>
              </a:solidFill>
            </a:rPr>
            <a:t>and 		and</a:t>
          </a:r>
        </a:p>
        <a:p>
          <a:pPr algn="l"/>
          <a:r>
            <a:rPr lang="en-GB" sz="800" b="1" kern="1200">
              <a:solidFill>
                <a:schemeClr val="tx1"/>
              </a:solidFill>
            </a:rPr>
            <a:t>UK AB</a:t>
          </a:r>
        </a:p>
      </dgm:t>
    </dgm:pt>
    <dgm:pt modelId="{46E8E3D1-4BD7-4D3A-9236-A45BDEE456AF}" type="parTrans" cxnId="{C1996337-7C40-4ECB-ABAD-0AFFC54EC329}">
      <dgm:prSet/>
      <dgm:spPr/>
      <dgm:t>
        <a:bodyPr/>
        <a:lstStyle/>
        <a:p>
          <a:endParaRPr lang="en-GB"/>
        </a:p>
      </dgm:t>
    </dgm:pt>
    <dgm:pt modelId="{19BBF9BC-05C2-4E3D-96F3-289C0C64BD19}" type="sibTrans" cxnId="{C1996337-7C40-4ECB-ABAD-0AFFC54EC329}">
      <dgm:prSet/>
      <dgm:spPr/>
      <dgm:t>
        <a:bodyPr/>
        <a:lstStyle/>
        <a:p>
          <a:endParaRPr lang="en-GB"/>
        </a:p>
      </dgm:t>
    </dgm:pt>
    <dgm:pt modelId="{486EC111-6209-44A1-B81E-9A00E1DBF5C2}">
      <dgm:prSet custT="1"/>
      <dgm:spPr>
        <a:solidFill>
          <a:srgbClr val="0E9DC4"/>
        </a:solidFill>
      </dgm:spPr>
      <dgm:t>
        <a:bodyPr spcFirstLastPara="0" vert="horz" wrap="square" lIns="5080" tIns="5080" rIns="5080" bIns="5080" numCol="1" spcCol="1270" anchor="ctr" anchorCtr="0"/>
        <a:lstStyle/>
        <a:p>
          <a:r>
            <a:rPr lang="en-GB" sz="800" b="0" kern="1200">
              <a:latin typeface="Calibri" panose="020F0502020204030204"/>
              <a:ea typeface="+mn-ea"/>
              <a:cs typeface="+mn-cs"/>
            </a:rPr>
            <a:t>Provided your product requires mandatory </a:t>
          </a:r>
          <a:r>
            <a:rPr lang="en-GB" sz="800" b="0" kern="1200">
              <a:solidFill>
                <a:prstClr val="white"/>
              </a:solidFill>
              <a:latin typeface="Calibri" panose="020F0502020204030204"/>
              <a:ea typeface="+mn-ea"/>
              <a:cs typeface="+mn-cs"/>
            </a:rPr>
            <a:t>use of 3PCA</a:t>
          </a:r>
          <a:r>
            <a:rPr lang="en-GB" sz="800" b="0" kern="1200">
              <a:latin typeface="Calibri" panose="020F0502020204030204"/>
              <a:ea typeface="+mn-ea"/>
              <a:cs typeface="+mn-cs"/>
            </a:rPr>
            <a:t>, what kind of CAB are you using for assessment?</a:t>
          </a:r>
          <a:endParaRPr lang="en-GB" sz="800" b="0" kern="1200"/>
        </a:p>
      </dgm:t>
    </dgm:pt>
    <dgm:pt modelId="{9988DEBB-A436-4AC4-BDDB-33E61B080300}" type="parTrans" cxnId="{5AFBD45E-EA19-45B0-8656-F7D963D2EC4A}">
      <dgm:prSet/>
      <dgm:spPr/>
      <dgm:t>
        <a:bodyPr/>
        <a:lstStyle/>
        <a:p>
          <a:endParaRPr lang="en-GB"/>
        </a:p>
      </dgm:t>
    </dgm:pt>
    <dgm:pt modelId="{952FD390-6E3D-4249-8B9D-C660A3F07FC5}" type="sibTrans" cxnId="{5AFBD45E-EA19-45B0-8656-F7D963D2EC4A}">
      <dgm:prSet/>
      <dgm:spPr/>
      <dgm:t>
        <a:bodyPr/>
        <a:lstStyle/>
        <a:p>
          <a:endParaRPr lang="en-GB"/>
        </a:p>
      </dgm:t>
    </dgm:pt>
    <dgm:pt modelId="{4F12A111-6C55-420C-908E-E6DAC6831351}">
      <dgm:prSet custT="1"/>
      <dgm:spPr>
        <a:solidFill>
          <a:schemeClr val="bg1">
            <a:lumMod val="85000"/>
          </a:schemeClr>
        </a:solidFill>
      </dgm:spPr>
      <dgm:t>
        <a:bodyPr/>
        <a:lstStyle/>
        <a:p>
          <a:pPr algn="l">
            <a:buNone/>
          </a:pPr>
          <a:r>
            <a:rPr lang="en-GB" sz="900" b="1">
              <a:solidFill>
                <a:schemeClr val="tx1"/>
              </a:solidFill>
            </a:rPr>
            <a:t>EU NB                          *</a:t>
          </a:r>
        </a:p>
      </dgm:t>
    </dgm:pt>
    <dgm:pt modelId="{AFBC3503-8688-4A83-83AD-945CFE392ADC}" type="parTrans" cxnId="{8FEB4090-85E4-4990-B30B-219BD22EDC1B}">
      <dgm:prSet/>
      <dgm:spPr/>
      <dgm:t>
        <a:bodyPr/>
        <a:lstStyle/>
        <a:p>
          <a:endParaRPr lang="en-GB"/>
        </a:p>
      </dgm:t>
    </dgm:pt>
    <dgm:pt modelId="{E153902E-A107-4D60-A7ED-E3CC527B3D5A}" type="sibTrans" cxnId="{8FEB4090-85E4-4990-B30B-219BD22EDC1B}">
      <dgm:prSet/>
      <dgm:spPr/>
      <dgm:t>
        <a:bodyPr/>
        <a:lstStyle/>
        <a:p>
          <a:endParaRPr lang="en-GB"/>
        </a:p>
      </dgm:t>
    </dgm:pt>
    <dgm:pt modelId="{8C1A76B6-F20A-42DE-BB70-A8DBDA642D87}">
      <dgm:prSet custT="1"/>
      <dgm:spPr>
        <a:solidFill>
          <a:schemeClr val="bg1">
            <a:lumMod val="85000"/>
          </a:schemeClr>
        </a:solidFill>
      </dgm:spPr>
      <dgm:t>
        <a:bodyPr/>
        <a:lstStyle/>
        <a:p>
          <a:pPr algn="l">
            <a:buNone/>
          </a:pPr>
          <a:r>
            <a:rPr lang="en-GB" sz="900" b="1">
              <a:solidFill>
                <a:schemeClr val="tx1"/>
              </a:solidFill>
            </a:rPr>
            <a:t>UK NB</a:t>
          </a:r>
        </a:p>
      </dgm:t>
    </dgm:pt>
    <dgm:pt modelId="{0C9AF77D-F7F4-4CE9-99B5-7C9CAF7410B5}" type="parTrans" cxnId="{CD7782E9-32D7-4E86-B449-B111DCA8D598}">
      <dgm:prSet/>
      <dgm:spPr/>
      <dgm:t>
        <a:bodyPr/>
        <a:lstStyle/>
        <a:p>
          <a:endParaRPr lang="en-GB"/>
        </a:p>
      </dgm:t>
    </dgm:pt>
    <dgm:pt modelId="{881DA703-E03C-46CD-8325-4331BFEA6802}" type="sibTrans" cxnId="{CD7782E9-32D7-4E86-B449-B111DCA8D598}">
      <dgm:prSet/>
      <dgm:spPr/>
      <dgm:t>
        <a:bodyPr/>
        <a:lstStyle/>
        <a:p>
          <a:endParaRPr lang="en-GB"/>
        </a:p>
      </dgm:t>
    </dgm:pt>
    <dgm:pt modelId="{AE649303-2490-42D8-8810-905A5BCC6EC0}">
      <dgm:prSet custT="1"/>
      <dgm:spPr>
        <a:solidFill>
          <a:schemeClr val="accent1">
            <a:lumMod val="50000"/>
          </a:schemeClr>
        </a:solidFill>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&amp; NI</a:t>
          </a:r>
        </a:p>
      </dgm:t>
    </dgm:pt>
    <dgm:pt modelId="{B3E5FA93-EC75-4049-8E3C-FA28E44326D6}" type="parTrans" cxnId="{A8EFE23D-87BA-4333-963F-12C824E4C2F4}">
      <dgm:prSet/>
      <dgm:spPr/>
      <dgm:t>
        <a:bodyPr/>
        <a:lstStyle/>
        <a:p>
          <a:endParaRPr lang="en-GB"/>
        </a:p>
      </dgm:t>
    </dgm:pt>
    <dgm:pt modelId="{135F7B8A-0DE1-4DED-9825-F1260EA33A71}" type="sibTrans" cxnId="{A8EFE23D-87BA-4333-963F-12C824E4C2F4}">
      <dgm:prSet/>
      <dgm:spPr/>
      <dgm:t>
        <a:bodyPr/>
        <a:lstStyle/>
        <a:p>
          <a:endParaRPr lang="en-GB"/>
        </a:p>
      </dgm:t>
    </dgm:pt>
    <dgm:pt modelId="{386C28DD-8670-4CF4-A039-5741BFB3026A}">
      <dgm:prSet phldrT="[Text]" custT="1"/>
      <dgm:spPr>
        <a:solidFill>
          <a:schemeClr val="bg1">
            <a:lumMod val="85000"/>
          </a:schemeClr>
        </a:solidFill>
      </dgm:spPr>
      <dgm:t>
        <a:bodyPr/>
        <a:lstStyle/>
        <a:p>
          <a:pPr marL="0" lvl="0" algn="l" defTabSz="266700">
            <a:lnSpc>
              <a:spcPct val="90000"/>
            </a:lnSpc>
            <a:spcBef>
              <a:spcPct val="0"/>
            </a:spcBef>
            <a:spcAft>
              <a:spcPct val="35000"/>
            </a:spcAft>
            <a:buNone/>
          </a:pPr>
          <a:r>
            <a:rPr lang="en-GB" sz="800" b="1" kern="1200">
              <a:solidFill>
                <a:schemeClr val="tx1"/>
              </a:solidFill>
            </a:rPr>
            <a:t>UK NB (if QNIG)</a:t>
          </a:r>
        </a:p>
      </dgm:t>
    </dgm:pt>
    <dgm:pt modelId="{F85C6AB9-0630-4846-81C6-AF558B6F6E48}" type="parTrans" cxnId="{0817E720-E2C0-43EB-A3C6-D6595273B7C2}">
      <dgm:prSet/>
      <dgm:spPr/>
      <dgm:t>
        <a:bodyPr/>
        <a:lstStyle/>
        <a:p>
          <a:endParaRPr lang="en-GB"/>
        </a:p>
      </dgm:t>
    </dgm:pt>
    <dgm:pt modelId="{26EF0A4D-212E-4ED6-9CB6-A5463B29BDD6}" type="sibTrans" cxnId="{0817E720-E2C0-43EB-A3C6-D6595273B7C2}">
      <dgm:prSet/>
      <dgm:spPr/>
      <dgm:t>
        <a:bodyPr/>
        <a:lstStyle/>
        <a:p>
          <a:endParaRPr lang="en-GB"/>
        </a:p>
      </dgm:t>
    </dgm:pt>
    <dgm:pt modelId="{B0BC6F11-EC2F-43E7-8759-469207101503}" type="pres">
      <dgm:prSet presAssocID="{2821E811-3262-4CC6-89E1-C886E26E8945}" presName="hierChild1" presStyleCnt="0">
        <dgm:presLayoutVars>
          <dgm:orgChart val="1"/>
          <dgm:chPref val="1"/>
          <dgm:dir/>
          <dgm:animOne val="branch"/>
          <dgm:animLvl val="lvl"/>
          <dgm:resizeHandles/>
        </dgm:presLayoutVars>
      </dgm:prSet>
      <dgm:spPr/>
    </dgm:pt>
    <dgm:pt modelId="{7A6C10BD-7BF9-400F-A174-F13A501EB600}" type="pres">
      <dgm:prSet presAssocID="{86E328C1-4931-4635-9998-8C82587995C5}" presName="hierRoot1" presStyleCnt="0">
        <dgm:presLayoutVars>
          <dgm:hierBranch val="init"/>
        </dgm:presLayoutVars>
      </dgm:prSet>
      <dgm:spPr/>
    </dgm:pt>
    <dgm:pt modelId="{A75080B8-6012-48B1-AACF-D61373AE226D}" type="pres">
      <dgm:prSet presAssocID="{86E328C1-4931-4635-9998-8C82587995C5}" presName="rootComposite1" presStyleCnt="0"/>
      <dgm:spPr/>
    </dgm:pt>
    <dgm:pt modelId="{22409897-E2B9-4242-BB0B-8E680ABE780E}" type="pres">
      <dgm:prSet presAssocID="{86E328C1-4931-4635-9998-8C82587995C5}" presName="rootText1" presStyleLbl="node0" presStyleIdx="0" presStyleCnt="1" custScaleX="564587" custScaleY="36985">
        <dgm:presLayoutVars>
          <dgm:chPref val="3"/>
        </dgm:presLayoutVars>
      </dgm:prSet>
      <dgm:spPr/>
    </dgm:pt>
    <dgm:pt modelId="{53F85E56-8FE2-46FC-AEE2-2F827A3044E0}" type="pres">
      <dgm:prSet presAssocID="{86E328C1-4931-4635-9998-8C82587995C5}" presName="rootConnector1" presStyleLbl="node1" presStyleIdx="0" presStyleCnt="0"/>
      <dgm:spPr/>
    </dgm:pt>
    <dgm:pt modelId="{7D3874DE-34DA-4229-85DD-067C378828BE}" type="pres">
      <dgm:prSet presAssocID="{86E328C1-4931-4635-9998-8C82587995C5}" presName="hierChild2" presStyleCnt="0"/>
      <dgm:spPr/>
    </dgm:pt>
    <dgm:pt modelId="{988F2E1D-F8F6-4333-8C9F-E87826ED6688}" type="pres">
      <dgm:prSet presAssocID="{CEAF680C-7524-4DC0-AB69-066C57ADFB7B}" presName="Name37" presStyleLbl="parChTrans1D2" presStyleIdx="0" presStyleCnt="3"/>
      <dgm:spPr/>
    </dgm:pt>
    <dgm:pt modelId="{0679C06D-6BC1-4C27-B255-2C96ED914402}" type="pres">
      <dgm:prSet presAssocID="{9289965A-796E-46E9-81BC-29A124CA141B}" presName="hierRoot2" presStyleCnt="0">
        <dgm:presLayoutVars>
          <dgm:hierBranch val="init"/>
        </dgm:presLayoutVars>
      </dgm:prSet>
      <dgm:spPr/>
    </dgm:pt>
    <dgm:pt modelId="{32EAB177-6DE8-4568-ADED-1220DBD33B5C}" type="pres">
      <dgm:prSet presAssocID="{9289965A-796E-46E9-81BC-29A124CA141B}" presName="rootComposite" presStyleCnt="0"/>
      <dgm:spPr/>
    </dgm:pt>
    <dgm:pt modelId="{76D9DF18-4C67-4C37-84AE-C71BFEBAF477}" type="pres">
      <dgm:prSet presAssocID="{9289965A-796E-46E9-81BC-29A124CA141B}" presName="rootText" presStyleLbl="node2" presStyleIdx="0" presStyleCnt="3" custScaleY="39098">
        <dgm:presLayoutVars>
          <dgm:chPref val="3"/>
        </dgm:presLayoutVars>
      </dgm:prSet>
      <dgm:spPr/>
    </dgm:pt>
    <dgm:pt modelId="{6B7B8DAC-432A-434A-860B-30A22C359BA4}" type="pres">
      <dgm:prSet presAssocID="{9289965A-796E-46E9-81BC-29A124CA141B}" presName="rootConnector" presStyleLbl="node2" presStyleIdx="0" presStyleCnt="3"/>
      <dgm:spPr/>
    </dgm:pt>
    <dgm:pt modelId="{94ED3C58-336C-4E11-BCE7-78AA7E6B3C76}" type="pres">
      <dgm:prSet presAssocID="{9289965A-796E-46E9-81BC-29A124CA141B}" presName="hierChild4" presStyleCnt="0"/>
      <dgm:spPr/>
    </dgm:pt>
    <dgm:pt modelId="{2346839B-2592-4EC4-840D-F94AA79620C2}" type="pres">
      <dgm:prSet presAssocID="{365EB4FB-5572-48DE-824C-DEA6147CF095}" presName="Name37" presStyleLbl="parChTrans1D3" presStyleIdx="0" presStyleCnt="5"/>
      <dgm:spPr>
        <a:xfrm>
          <a:off x="1035870" y="1646723"/>
          <a:ext cx="1645838" cy="285641"/>
        </a:xfrm>
        <a:custGeom>
          <a:avLst/>
          <a:gdLst/>
          <a:ahLst/>
          <a:cxnLst/>
          <a:rect l="0" t="0" r="0" b="0"/>
          <a:pathLst>
            <a:path>
              <a:moveTo>
                <a:pt x="1645838" y="0"/>
              </a:moveTo>
              <a:lnTo>
                <a:pt x="1645838" y="142820"/>
              </a:lnTo>
              <a:lnTo>
                <a:pt x="0" y="142820"/>
              </a:lnTo>
              <a:lnTo>
                <a:pt x="0" y="285641"/>
              </a:lnTo>
            </a:path>
          </a:pathLst>
        </a:custGeom>
      </dgm:spPr>
    </dgm:pt>
    <dgm:pt modelId="{AEC13729-19D0-4A42-8370-F44BB91E6041}" type="pres">
      <dgm:prSet presAssocID="{DF6D73B3-52B2-406A-87AD-8084315EEF4A}" presName="hierRoot2" presStyleCnt="0">
        <dgm:presLayoutVars>
          <dgm:hierBranch val="init"/>
        </dgm:presLayoutVars>
      </dgm:prSet>
      <dgm:spPr/>
    </dgm:pt>
    <dgm:pt modelId="{6DD0FB51-8C14-4510-B650-EEAA461F3E55}" type="pres">
      <dgm:prSet presAssocID="{DF6D73B3-52B2-406A-87AD-8084315EEF4A}" presName="rootComposite" presStyleCnt="0"/>
      <dgm:spPr/>
    </dgm:pt>
    <dgm:pt modelId="{64A82F11-940C-49ED-BEFE-907215243539}" type="pres">
      <dgm:prSet presAssocID="{DF6D73B3-52B2-406A-87AD-8084315EEF4A}" presName="rootText" presStyleLbl="node3" presStyleIdx="0" presStyleCnt="5" custScaleY="36782">
        <dgm:presLayoutVars>
          <dgm:chPref val="3"/>
        </dgm:presLayoutVars>
      </dgm:prSet>
      <dgm:spPr>
        <a:xfrm>
          <a:off x="201133" y="2003856"/>
          <a:ext cx="1410981" cy="705490"/>
        </a:xfrm>
        <a:prstGeom prst="rect">
          <a:avLst/>
        </a:prstGeom>
      </dgm:spPr>
    </dgm:pt>
    <dgm:pt modelId="{625324F0-DB63-4E8A-AECC-F100C84C7B87}" type="pres">
      <dgm:prSet presAssocID="{DF6D73B3-52B2-406A-87AD-8084315EEF4A}" presName="rootConnector" presStyleLbl="node3" presStyleIdx="0" presStyleCnt="5"/>
      <dgm:spPr/>
    </dgm:pt>
    <dgm:pt modelId="{5DC0140B-9BC4-4CA2-89B0-915F602D0916}" type="pres">
      <dgm:prSet presAssocID="{DF6D73B3-52B2-406A-87AD-8084315EEF4A}" presName="hierChild4" presStyleCnt="0"/>
      <dgm:spPr/>
    </dgm:pt>
    <dgm:pt modelId="{9A011E69-6CB8-464B-A6CA-367CFFB9A8E3}" type="pres">
      <dgm:prSet presAssocID="{88E6FAC1-65AD-405B-A1CD-441160799F91}" presName="Name37" presStyleLbl="parChTrans1D4" presStyleIdx="0" presStyleCnt="14"/>
      <dgm:spPr>
        <a:xfrm>
          <a:off x="990150" y="2612463"/>
          <a:ext cx="91440" cy="285641"/>
        </a:xfrm>
        <a:custGeom>
          <a:avLst/>
          <a:gdLst/>
          <a:ahLst/>
          <a:cxnLst/>
          <a:rect l="0" t="0" r="0" b="0"/>
          <a:pathLst>
            <a:path>
              <a:moveTo>
                <a:pt x="45720" y="0"/>
              </a:moveTo>
              <a:lnTo>
                <a:pt x="45720" y="285641"/>
              </a:lnTo>
            </a:path>
          </a:pathLst>
        </a:custGeom>
      </dgm:spPr>
    </dgm:pt>
    <dgm:pt modelId="{4218A8A4-743F-4AAA-9ADE-A0C12A57D993}" type="pres">
      <dgm:prSet presAssocID="{C3007740-FDE7-48F9-9911-C3E926913035}" presName="hierRoot2" presStyleCnt="0">
        <dgm:presLayoutVars>
          <dgm:hierBranch val="init"/>
        </dgm:presLayoutVars>
      </dgm:prSet>
      <dgm:spPr/>
    </dgm:pt>
    <dgm:pt modelId="{47DD0D0C-ACDE-45BF-A634-E131D7178B6A}" type="pres">
      <dgm:prSet presAssocID="{C3007740-FDE7-48F9-9911-C3E926913035}" presName="rootComposite" presStyleCnt="0"/>
      <dgm:spPr/>
    </dgm:pt>
    <dgm:pt modelId="{D7F7C3F8-441B-4979-A3B3-359B22F0D131}" type="pres">
      <dgm:prSet presAssocID="{C3007740-FDE7-48F9-9911-C3E926913035}" presName="rootText" presStyleLbl="node4" presStyleIdx="0" presStyleCnt="14" custScaleX="112848">
        <dgm:presLayoutVars>
          <dgm:chPref val="3"/>
        </dgm:presLayoutVars>
      </dgm:prSet>
      <dgm:spPr>
        <a:xfrm>
          <a:off x="201133" y="3005653"/>
          <a:ext cx="1410981" cy="705490"/>
        </a:xfrm>
        <a:prstGeom prst="rect">
          <a:avLst/>
        </a:prstGeom>
      </dgm:spPr>
    </dgm:pt>
    <dgm:pt modelId="{2316DCEC-E84E-4B3A-A71C-7069F2E7B1A3}" type="pres">
      <dgm:prSet presAssocID="{C3007740-FDE7-48F9-9911-C3E926913035}" presName="rootConnector" presStyleLbl="node4" presStyleIdx="0" presStyleCnt="14"/>
      <dgm:spPr/>
    </dgm:pt>
    <dgm:pt modelId="{85601C5B-C71D-4A94-A29C-CD73BDC02C83}" type="pres">
      <dgm:prSet presAssocID="{C3007740-FDE7-48F9-9911-C3E926913035}" presName="hierChild4" presStyleCnt="0"/>
      <dgm:spPr/>
    </dgm:pt>
    <dgm:pt modelId="{9AC7433D-53CD-47B0-9D66-54D5BEE824B6}" type="pres">
      <dgm:prSet presAssocID="{20CA6F8D-B812-4429-965A-024948F1ECE2}" presName="Name37" presStyleLbl="parChTrans1D4" presStyleIdx="1" presStyleCnt="14"/>
      <dgm:spPr/>
    </dgm:pt>
    <dgm:pt modelId="{FF8EC80D-C554-4689-8FBD-431D9284C220}" type="pres">
      <dgm:prSet presAssocID="{78F002D4-49AF-4767-9F37-B687386CF90C}" presName="hierRoot2" presStyleCnt="0">
        <dgm:presLayoutVars>
          <dgm:hierBranch val="init"/>
        </dgm:presLayoutVars>
      </dgm:prSet>
      <dgm:spPr/>
    </dgm:pt>
    <dgm:pt modelId="{DA6569B6-DBC3-4222-816B-F81347F605FE}" type="pres">
      <dgm:prSet presAssocID="{78F002D4-49AF-4767-9F37-B687386CF90C}" presName="rootComposite" presStyleCnt="0"/>
      <dgm:spPr/>
    </dgm:pt>
    <dgm:pt modelId="{429DFF1D-C38B-43F9-B1E7-F5D8D1E332CA}" type="pres">
      <dgm:prSet presAssocID="{78F002D4-49AF-4767-9F37-B687386CF90C}" presName="rootText" presStyleLbl="node4" presStyleIdx="1" presStyleCnt="14" custScaleX="98583" custScaleY="54803">
        <dgm:presLayoutVars>
          <dgm:chPref val="3"/>
        </dgm:presLayoutVars>
      </dgm:prSet>
      <dgm:spPr/>
    </dgm:pt>
    <dgm:pt modelId="{044800BC-278A-4F64-93BA-D8185FC69A29}" type="pres">
      <dgm:prSet presAssocID="{78F002D4-49AF-4767-9F37-B687386CF90C}" presName="rootConnector" presStyleLbl="node4" presStyleIdx="1" presStyleCnt="14"/>
      <dgm:spPr/>
    </dgm:pt>
    <dgm:pt modelId="{DF5703EB-00B8-40BB-BABC-3946060A48A2}" type="pres">
      <dgm:prSet presAssocID="{78F002D4-49AF-4767-9F37-B687386CF90C}" presName="hierChild4" presStyleCnt="0"/>
      <dgm:spPr/>
    </dgm:pt>
    <dgm:pt modelId="{82975D3D-FF2D-4A29-B065-01ABB8228206}" type="pres">
      <dgm:prSet presAssocID="{78F002D4-49AF-4767-9F37-B687386CF90C}" presName="hierChild5" presStyleCnt="0"/>
      <dgm:spPr/>
    </dgm:pt>
    <dgm:pt modelId="{158F5E32-3A4E-4185-854A-8180DF36A1A3}" type="pres">
      <dgm:prSet presAssocID="{0A4AB279-491E-43DD-A8FF-A0E47DD43D32}" presName="Name37" presStyleLbl="parChTrans1D4" presStyleIdx="2" presStyleCnt="14"/>
      <dgm:spPr/>
    </dgm:pt>
    <dgm:pt modelId="{6081B252-1166-4ECE-A59F-663EFF904AC2}" type="pres">
      <dgm:prSet presAssocID="{09F79746-BED0-4341-B4BC-66958CBB2A8A}" presName="hierRoot2" presStyleCnt="0">
        <dgm:presLayoutVars>
          <dgm:hierBranch val="init"/>
        </dgm:presLayoutVars>
      </dgm:prSet>
      <dgm:spPr/>
    </dgm:pt>
    <dgm:pt modelId="{5BFF8F21-6F59-4ACF-A6EF-2D3789E6E7E5}" type="pres">
      <dgm:prSet presAssocID="{09F79746-BED0-4341-B4BC-66958CBB2A8A}" presName="rootComposite" presStyleCnt="0"/>
      <dgm:spPr/>
    </dgm:pt>
    <dgm:pt modelId="{4A47934F-192F-4708-AF31-11C9739AA358}" type="pres">
      <dgm:prSet presAssocID="{09F79746-BED0-4341-B4BC-66958CBB2A8A}" presName="rootText" presStyleLbl="node4" presStyleIdx="2" presStyleCnt="14" custScaleX="100298" custScaleY="54803">
        <dgm:presLayoutVars>
          <dgm:chPref val="3"/>
        </dgm:presLayoutVars>
      </dgm:prSet>
      <dgm:spPr/>
    </dgm:pt>
    <dgm:pt modelId="{1F558A3B-0B30-44DF-A5C8-CDA4568B5F5A}" type="pres">
      <dgm:prSet presAssocID="{09F79746-BED0-4341-B4BC-66958CBB2A8A}" presName="rootConnector" presStyleLbl="node4" presStyleIdx="2" presStyleCnt="14"/>
      <dgm:spPr/>
    </dgm:pt>
    <dgm:pt modelId="{FAFF83C3-22DF-40E9-B00E-185B8DAACB60}" type="pres">
      <dgm:prSet presAssocID="{09F79746-BED0-4341-B4BC-66958CBB2A8A}" presName="hierChild4" presStyleCnt="0"/>
      <dgm:spPr/>
    </dgm:pt>
    <dgm:pt modelId="{C3A280BA-BE47-49CE-8DF6-F26EE0D1A6E9}" type="pres">
      <dgm:prSet presAssocID="{09F79746-BED0-4341-B4BC-66958CBB2A8A}" presName="hierChild5" presStyleCnt="0"/>
      <dgm:spPr/>
    </dgm:pt>
    <dgm:pt modelId="{597B2C8C-D11E-46CE-9E4C-B913E8BC3A8B}" type="pres">
      <dgm:prSet presAssocID="{C3007740-FDE7-48F9-9911-C3E926913035}" presName="hierChild5" presStyleCnt="0"/>
      <dgm:spPr/>
    </dgm:pt>
    <dgm:pt modelId="{D595AE23-B204-4416-B606-8FDB984C67F7}" type="pres">
      <dgm:prSet presAssocID="{DF6D73B3-52B2-406A-87AD-8084315EEF4A}" presName="hierChild5" presStyleCnt="0"/>
      <dgm:spPr/>
    </dgm:pt>
    <dgm:pt modelId="{7DE1F0E8-5BC9-4550-9D9D-47E6AE8D40A8}" type="pres">
      <dgm:prSet presAssocID="{0D51DF31-0E79-425A-A33E-4280E8ADECC0}" presName="Name37" presStyleLbl="parChTrans1D3" presStyleIdx="1" presStyleCnt="5"/>
      <dgm:spPr>
        <a:xfrm>
          <a:off x="2635988" y="1646723"/>
          <a:ext cx="91440" cy="285641"/>
        </a:xfrm>
        <a:custGeom>
          <a:avLst/>
          <a:gdLst/>
          <a:ahLst/>
          <a:cxnLst/>
          <a:rect l="0" t="0" r="0" b="0"/>
          <a:pathLst>
            <a:path>
              <a:moveTo>
                <a:pt x="45720" y="0"/>
              </a:moveTo>
              <a:lnTo>
                <a:pt x="45720" y="285641"/>
              </a:lnTo>
            </a:path>
          </a:pathLst>
        </a:custGeom>
      </dgm:spPr>
    </dgm:pt>
    <dgm:pt modelId="{B3AC93EA-FBA4-437B-80E4-345E28D23DC0}" type="pres">
      <dgm:prSet presAssocID="{2E498D04-EF72-45E4-B016-3E851AEE3FD3}" presName="hierRoot2" presStyleCnt="0">
        <dgm:presLayoutVars>
          <dgm:hierBranch val="init"/>
        </dgm:presLayoutVars>
      </dgm:prSet>
      <dgm:spPr/>
    </dgm:pt>
    <dgm:pt modelId="{55CE5C68-1101-4530-ACC6-DF7DFD71BB66}" type="pres">
      <dgm:prSet presAssocID="{2E498D04-EF72-45E4-B016-3E851AEE3FD3}" presName="rootComposite" presStyleCnt="0"/>
      <dgm:spPr/>
    </dgm:pt>
    <dgm:pt modelId="{7A8D7E1F-1335-4010-8686-0571072178E6}" type="pres">
      <dgm:prSet presAssocID="{2E498D04-EF72-45E4-B016-3E851AEE3FD3}" presName="rootText" presStyleLbl="node3" presStyleIdx="1" presStyleCnt="5" custScaleY="36782">
        <dgm:presLayoutVars>
          <dgm:chPref val="3"/>
        </dgm:presLayoutVars>
      </dgm:prSet>
      <dgm:spPr>
        <a:xfrm>
          <a:off x="1908421" y="2003856"/>
          <a:ext cx="1410981" cy="705490"/>
        </a:xfrm>
        <a:prstGeom prst="rect">
          <a:avLst/>
        </a:prstGeom>
      </dgm:spPr>
    </dgm:pt>
    <dgm:pt modelId="{05AEBDCA-47A9-445D-95FE-D71A677E6EB2}" type="pres">
      <dgm:prSet presAssocID="{2E498D04-EF72-45E4-B016-3E851AEE3FD3}" presName="rootConnector" presStyleLbl="node3" presStyleIdx="1" presStyleCnt="5"/>
      <dgm:spPr/>
    </dgm:pt>
    <dgm:pt modelId="{E9244428-7F0A-4566-AD19-17EC5FB61A21}" type="pres">
      <dgm:prSet presAssocID="{2E498D04-EF72-45E4-B016-3E851AEE3FD3}" presName="hierChild4" presStyleCnt="0"/>
      <dgm:spPr/>
    </dgm:pt>
    <dgm:pt modelId="{2A0E685F-1E4A-452F-99C7-278342484A87}" type="pres">
      <dgm:prSet presAssocID="{9988DEBB-A436-4AC4-BDDB-33E61B080300}" presName="Name37" presStyleLbl="parChTrans1D4" presStyleIdx="3" presStyleCnt="14"/>
      <dgm:spPr>
        <a:custGeom>
          <a:avLst/>
          <a:gdLst/>
          <a:ahLst/>
          <a:cxnLst/>
          <a:rect l="0" t="0" r="0" b="0"/>
          <a:pathLst>
            <a:path>
              <a:moveTo>
                <a:pt x="45720" y="0"/>
              </a:moveTo>
              <a:lnTo>
                <a:pt x="45720" y="285641"/>
              </a:lnTo>
            </a:path>
          </a:pathLst>
        </a:custGeom>
      </dgm:spPr>
    </dgm:pt>
    <dgm:pt modelId="{FCAC36A1-71F4-43EE-BDAD-A15C1C8559B9}" type="pres">
      <dgm:prSet presAssocID="{486EC111-6209-44A1-B81E-9A00E1DBF5C2}" presName="hierRoot2" presStyleCnt="0">
        <dgm:presLayoutVars>
          <dgm:hierBranch val="init"/>
        </dgm:presLayoutVars>
      </dgm:prSet>
      <dgm:spPr/>
    </dgm:pt>
    <dgm:pt modelId="{81E05635-F29D-4042-AE37-77733B37F30B}" type="pres">
      <dgm:prSet presAssocID="{486EC111-6209-44A1-B81E-9A00E1DBF5C2}" presName="rootComposite" presStyleCnt="0"/>
      <dgm:spPr/>
    </dgm:pt>
    <dgm:pt modelId="{2FED6123-8403-4882-91D6-51F32DDDA64A}" type="pres">
      <dgm:prSet presAssocID="{486EC111-6209-44A1-B81E-9A00E1DBF5C2}" presName="rootText" presStyleLbl="node4" presStyleIdx="3" presStyleCnt="14" custScaleX="112848">
        <dgm:presLayoutVars>
          <dgm:chPref val="3"/>
        </dgm:presLayoutVars>
      </dgm:prSet>
      <dgm:spPr/>
    </dgm:pt>
    <dgm:pt modelId="{69249C0E-7433-4BCC-8C18-61EEB7076584}" type="pres">
      <dgm:prSet presAssocID="{486EC111-6209-44A1-B81E-9A00E1DBF5C2}" presName="rootConnector" presStyleLbl="node4" presStyleIdx="3" presStyleCnt="14"/>
      <dgm:spPr/>
    </dgm:pt>
    <dgm:pt modelId="{9C50497E-BE52-4C56-9D56-029EA91B2452}" type="pres">
      <dgm:prSet presAssocID="{486EC111-6209-44A1-B81E-9A00E1DBF5C2}" presName="hierChild4" presStyleCnt="0"/>
      <dgm:spPr/>
    </dgm:pt>
    <dgm:pt modelId="{FFD671C6-E924-4F7C-B60C-37C63B7C5606}" type="pres">
      <dgm:prSet presAssocID="{AFBC3503-8688-4A83-83AD-945CFE392ADC}" presName="Name37" presStyleLbl="parChTrans1D4" presStyleIdx="4" presStyleCnt="14"/>
      <dgm:spPr/>
    </dgm:pt>
    <dgm:pt modelId="{BBA874FD-CBA5-4C48-AAC8-16E30F420DA0}" type="pres">
      <dgm:prSet presAssocID="{4F12A111-6C55-420C-908E-E6DAC6831351}" presName="hierRoot2" presStyleCnt="0">
        <dgm:presLayoutVars>
          <dgm:hierBranch val="init"/>
        </dgm:presLayoutVars>
      </dgm:prSet>
      <dgm:spPr/>
    </dgm:pt>
    <dgm:pt modelId="{7099DE0C-B6C0-455A-A4EF-BE6F89369D63}" type="pres">
      <dgm:prSet presAssocID="{4F12A111-6C55-420C-908E-E6DAC6831351}" presName="rootComposite" presStyleCnt="0"/>
      <dgm:spPr/>
    </dgm:pt>
    <dgm:pt modelId="{61937A1C-8AE8-4C4F-B5FF-5D5B3E893EF2}" type="pres">
      <dgm:prSet presAssocID="{4F12A111-6C55-420C-908E-E6DAC6831351}" presName="rootText" presStyleLbl="node4" presStyleIdx="4" presStyleCnt="14" custScaleY="54855">
        <dgm:presLayoutVars>
          <dgm:chPref val="3"/>
        </dgm:presLayoutVars>
      </dgm:prSet>
      <dgm:spPr/>
    </dgm:pt>
    <dgm:pt modelId="{0A341AEA-9BA6-4AAC-A008-50EF6D57E512}" type="pres">
      <dgm:prSet presAssocID="{4F12A111-6C55-420C-908E-E6DAC6831351}" presName="rootConnector" presStyleLbl="node4" presStyleIdx="4" presStyleCnt="14"/>
      <dgm:spPr/>
    </dgm:pt>
    <dgm:pt modelId="{E37EFA6F-333B-4A47-9905-9526C657A60D}" type="pres">
      <dgm:prSet presAssocID="{4F12A111-6C55-420C-908E-E6DAC6831351}" presName="hierChild4" presStyleCnt="0"/>
      <dgm:spPr/>
    </dgm:pt>
    <dgm:pt modelId="{248DFF80-71E3-465A-AD93-ABB148754CB8}" type="pres">
      <dgm:prSet presAssocID="{4F12A111-6C55-420C-908E-E6DAC6831351}" presName="hierChild5" presStyleCnt="0"/>
      <dgm:spPr/>
    </dgm:pt>
    <dgm:pt modelId="{4031F036-FF47-4985-AE79-96D0803A79C9}" type="pres">
      <dgm:prSet presAssocID="{0C9AF77D-F7F4-4CE9-99B5-7C9CAF7410B5}" presName="Name37" presStyleLbl="parChTrans1D4" presStyleIdx="5" presStyleCnt="14"/>
      <dgm:spPr/>
    </dgm:pt>
    <dgm:pt modelId="{E0DA3B36-FEA4-44CA-8A90-52DE61F02E66}" type="pres">
      <dgm:prSet presAssocID="{8C1A76B6-F20A-42DE-BB70-A8DBDA642D87}" presName="hierRoot2" presStyleCnt="0">
        <dgm:presLayoutVars>
          <dgm:hierBranch val="init"/>
        </dgm:presLayoutVars>
      </dgm:prSet>
      <dgm:spPr/>
    </dgm:pt>
    <dgm:pt modelId="{D60D4492-8118-45D3-899B-5D7F17B066CF}" type="pres">
      <dgm:prSet presAssocID="{8C1A76B6-F20A-42DE-BB70-A8DBDA642D87}" presName="rootComposite" presStyleCnt="0"/>
      <dgm:spPr/>
    </dgm:pt>
    <dgm:pt modelId="{8401B6B3-CF55-44B5-8B07-85CE26C38BE4}" type="pres">
      <dgm:prSet presAssocID="{8C1A76B6-F20A-42DE-BB70-A8DBDA642D87}" presName="rootText" presStyleLbl="node4" presStyleIdx="5" presStyleCnt="14" custScaleX="118462" custScaleY="48352">
        <dgm:presLayoutVars>
          <dgm:chPref val="3"/>
        </dgm:presLayoutVars>
      </dgm:prSet>
      <dgm:spPr/>
    </dgm:pt>
    <dgm:pt modelId="{C5B93723-7645-43D5-86C8-659787F1E90D}" type="pres">
      <dgm:prSet presAssocID="{8C1A76B6-F20A-42DE-BB70-A8DBDA642D87}" presName="rootConnector" presStyleLbl="node4" presStyleIdx="5" presStyleCnt="14"/>
      <dgm:spPr/>
    </dgm:pt>
    <dgm:pt modelId="{40D405EA-4649-40EF-8538-5E339C5D7CFE}" type="pres">
      <dgm:prSet presAssocID="{8C1A76B6-F20A-42DE-BB70-A8DBDA642D87}" presName="hierChild4" presStyleCnt="0"/>
      <dgm:spPr/>
    </dgm:pt>
    <dgm:pt modelId="{0FDE24C7-1714-4F98-AABB-42904D01080E}" type="pres">
      <dgm:prSet presAssocID="{8C1A76B6-F20A-42DE-BB70-A8DBDA642D87}" presName="hierChild5" presStyleCnt="0"/>
      <dgm:spPr/>
    </dgm:pt>
    <dgm:pt modelId="{440D67AF-2707-437E-837E-482DC69A2898}" type="pres">
      <dgm:prSet presAssocID="{486EC111-6209-44A1-B81E-9A00E1DBF5C2}" presName="hierChild5" presStyleCnt="0"/>
      <dgm:spPr/>
    </dgm:pt>
    <dgm:pt modelId="{BA34ACB2-E661-4A29-BAC9-15E192B47872}" type="pres">
      <dgm:prSet presAssocID="{2E498D04-EF72-45E4-B016-3E851AEE3FD3}" presName="hierChild5" presStyleCnt="0"/>
      <dgm:spPr/>
    </dgm:pt>
    <dgm:pt modelId="{2FDB366E-3B29-4E8B-91C2-142B0D509E2B}" type="pres">
      <dgm:prSet presAssocID="{B3E5FA93-EC75-4049-8E3C-FA28E44326D6}" presName="Name37" presStyleLbl="parChTrans1D3" presStyleIdx="2" presStyleCnt="5"/>
      <dgm:spPr/>
    </dgm:pt>
    <dgm:pt modelId="{76BC3BE0-7111-4C94-8B2D-3A846E667AEF}" type="pres">
      <dgm:prSet presAssocID="{AE649303-2490-42D8-8810-905A5BCC6EC0}" presName="hierRoot2" presStyleCnt="0">
        <dgm:presLayoutVars>
          <dgm:hierBranch val="init"/>
        </dgm:presLayoutVars>
      </dgm:prSet>
      <dgm:spPr/>
    </dgm:pt>
    <dgm:pt modelId="{2CC3350E-696A-4C65-B8C8-7F804AEAEA79}" type="pres">
      <dgm:prSet presAssocID="{AE649303-2490-42D8-8810-905A5BCC6EC0}" presName="rootComposite" presStyleCnt="0"/>
      <dgm:spPr/>
    </dgm:pt>
    <dgm:pt modelId="{A5B4EB81-2F9F-4A89-BFEB-74195AC223BB}" type="pres">
      <dgm:prSet presAssocID="{AE649303-2490-42D8-8810-905A5BCC6EC0}" presName="rootText" presStyleLbl="node3" presStyleIdx="2" presStyleCnt="5">
        <dgm:presLayoutVars>
          <dgm:chPref val="3"/>
        </dgm:presLayoutVars>
      </dgm:prSet>
      <dgm:spPr/>
    </dgm:pt>
    <dgm:pt modelId="{1EC675D3-E2EC-46F6-B70A-575BBC71E9C3}" type="pres">
      <dgm:prSet presAssocID="{AE649303-2490-42D8-8810-905A5BCC6EC0}" presName="rootConnector" presStyleLbl="node3" presStyleIdx="2" presStyleCnt="5"/>
      <dgm:spPr/>
    </dgm:pt>
    <dgm:pt modelId="{05420D77-B8E8-4149-A37C-1F592930C02C}" type="pres">
      <dgm:prSet presAssocID="{AE649303-2490-42D8-8810-905A5BCC6EC0}" presName="hierChild4" presStyleCnt="0"/>
      <dgm:spPr/>
    </dgm:pt>
    <dgm:pt modelId="{519723AF-5102-4203-9513-918333DC652E}" type="pres">
      <dgm:prSet presAssocID="{C0AC36A4-F9F1-4212-8CE1-7FD5E9CD9D2C}" presName="Name37" presStyleLbl="parChTrans1D4" presStyleIdx="6" presStyleCnt="14"/>
      <dgm:spPr>
        <a:xfrm>
          <a:off x="2635988" y="2612463"/>
          <a:ext cx="91440" cy="285641"/>
        </a:xfrm>
        <a:custGeom>
          <a:avLst/>
          <a:gdLst/>
          <a:ahLst/>
          <a:cxnLst/>
          <a:rect l="0" t="0" r="0" b="0"/>
          <a:pathLst>
            <a:path>
              <a:moveTo>
                <a:pt x="45720" y="0"/>
              </a:moveTo>
              <a:lnTo>
                <a:pt x="45720" y="285641"/>
              </a:lnTo>
            </a:path>
          </a:pathLst>
        </a:custGeom>
      </dgm:spPr>
    </dgm:pt>
    <dgm:pt modelId="{B9A0285B-CDAA-47FC-8F72-3A3D45F8917F}" type="pres">
      <dgm:prSet presAssocID="{58876DC1-A327-4514-A4AB-FB634EBF6400}" presName="hierRoot2" presStyleCnt="0">
        <dgm:presLayoutVars>
          <dgm:hierBranch val="init"/>
        </dgm:presLayoutVars>
      </dgm:prSet>
      <dgm:spPr/>
    </dgm:pt>
    <dgm:pt modelId="{969CE29A-B7C2-4F5E-89E0-D9DCFB59850D}" type="pres">
      <dgm:prSet presAssocID="{58876DC1-A327-4514-A4AB-FB634EBF6400}" presName="rootComposite" presStyleCnt="0"/>
      <dgm:spPr/>
    </dgm:pt>
    <dgm:pt modelId="{E8697610-53A2-4093-A74B-9297BB90F900}" type="pres">
      <dgm:prSet presAssocID="{58876DC1-A327-4514-A4AB-FB634EBF6400}" presName="rootText" presStyleLbl="node4" presStyleIdx="6" presStyleCnt="14" custScaleX="112848">
        <dgm:presLayoutVars>
          <dgm:chPref val="3"/>
        </dgm:presLayoutVars>
      </dgm:prSet>
      <dgm:spPr>
        <a:xfrm>
          <a:off x="1908421" y="3005653"/>
          <a:ext cx="1410981" cy="705490"/>
        </a:xfrm>
        <a:prstGeom prst="rect">
          <a:avLst/>
        </a:prstGeom>
      </dgm:spPr>
    </dgm:pt>
    <dgm:pt modelId="{2EF59A6E-331A-42AC-A972-FC15AB7BBC3E}" type="pres">
      <dgm:prSet presAssocID="{58876DC1-A327-4514-A4AB-FB634EBF6400}" presName="rootConnector" presStyleLbl="node4" presStyleIdx="6" presStyleCnt="14"/>
      <dgm:spPr/>
    </dgm:pt>
    <dgm:pt modelId="{D2D13E40-F634-461D-98AF-5492E82E6E47}" type="pres">
      <dgm:prSet presAssocID="{58876DC1-A327-4514-A4AB-FB634EBF6400}" presName="hierChild4" presStyleCnt="0"/>
      <dgm:spPr/>
    </dgm:pt>
    <dgm:pt modelId="{97DD6685-EA9C-43FA-8C91-1BD558A89586}" type="pres">
      <dgm:prSet presAssocID="{4D296357-CC78-4ADB-8E3B-82C240690BB4}" presName="Name37" presStyleLbl="parChTrans1D4" presStyleIdx="7" presStyleCnt="14"/>
      <dgm:spPr/>
    </dgm:pt>
    <dgm:pt modelId="{A821C48A-5E11-4D4A-8108-8CB21FB9447E}" type="pres">
      <dgm:prSet presAssocID="{6D6AF7D2-E15F-4CAF-962D-C3856A975616}" presName="hierRoot2" presStyleCnt="0">
        <dgm:presLayoutVars>
          <dgm:hierBranch val="init"/>
        </dgm:presLayoutVars>
      </dgm:prSet>
      <dgm:spPr/>
    </dgm:pt>
    <dgm:pt modelId="{1B8459E0-5877-4E70-B709-F4A3A2F79AE9}" type="pres">
      <dgm:prSet presAssocID="{6D6AF7D2-E15F-4CAF-962D-C3856A975616}" presName="rootComposite" presStyleCnt="0"/>
      <dgm:spPr/>
    </dgm:pt>
    <dgm:pt modelId="{461023FB-6EDC-46E8-8FE1-E6D6DE113E67}" type="pres">
      <dgm:prSet presAssocID="{6D6AF7D2-E15F-4CAF-962D-C3856A975616}" presName="rootText" presStyleLbl="node4" presStyleIdx="7" presStyleCnt="14" custScaleX="69835" custScaleY="51339">
        <dgm:presLayoutVars>
          <dgm:chPref val="3"/>
        </dgm:presLayoutVars>
      </dgm:prSet>
      <dgm:spPr/>
    </dgm:pt>
    <dgm:pt modelId="{B331A13F-3A39-4938-AA4A-3452AAB53DFD}" type="pres">
      <dgm:prSet presAssocID="{6D6AF7D2-E15F-4CAF-962D-C3856A975616}" presName="rootConnector" presStyleLbl="node4" presStyleIdx="7" presStyleCnt="14"/>
      <dgm:spPr/>
    </dgm:pt>
    <dgm:pt modelId="{C873C4F6-7E93-40DB-A581-DA9ED694115E}" type="pres">
      <dgm:prSet presAssocID="{6D6AF7D2-E15F-4CAF-962D-C3856A975616}" presName="hierChild4" presStyleCnt="0"/>
      <dgm:spPr/>
    </dgm:pt>
    <dgm:pt modelId="{DA5805D1-A54C-4436-BF2A-7CD6985D749D}" type="pres">
      <dgm:prSet presAssocID="{6D6AF7D2-E15F-4CAF-962D-C3856A975616}" presName="hierChild5" presStyleCnt="0"/>
      <dgm:spPr/>
    </dgm:pt>
    <dgm:pt modelId="{27A2ED9D-6D18-40C8-8D1F-7AAF0A17390C}" type="pres">
      <dgm:prSet presAssocID="{D50CF347-E089-46AC-94D0-59E427BE8347}" presName="Name37" presStyleLbl="parChTrans1D4" presStyleIdx="8" presStyleCnt="14"/>
      <dgm:spPr/>
    </dgm:pt>
    <dgm:pt modelId="{58CBE7DF-FD37-4A28-AC52-3FF87A4259C1}" type="pres">
      <dgm:prSet presAssocID="{EB673DE8-50F2-4DCB-A2AD-552EC2AB07D6}" presName="hierRoot2" presStyleCnt="0">
        <dgm:presLayoutVars>
          <dgm:hierBranch val="init"/>
        </dgm:presLayoutVars>
      </dgm:prSet>
      <dgm:spPr/>
    </dgm:pt>
    <dgm:pt modelId="{1CE49063-DA28-44FA-9166-5C89689961A5}" type="pres">
      <dgm:prSet presAssocID="{EB673DE8-50F2-4DCB-A2AD-552EC2AB07D6}" presName="rootComposite" presStyleCnt="0"/>
      <dgm:spPr/>
    </dgm:pt>
    <dgm:pt modelId="{51E25664-5701-43B0-8BE2-AD9012ABF92F}" type="pres">
      <dgm:prSet presAssocID="{EB673DE8-50F2-4DCB-A2AD-552EC2AB07D6}" presName="rootText" presStyleLbl="node4" presStyleIdx="8" presStyleCnt="14" custScaleX="150524" custScaleY="151039" custLinFactNeighborX="1592" custLinFactNeighborY="-32481">
        <dgm:presLayoutVars>
          <dgm:chPref val="3"/>
        </dgm:presLayoutVars>
      </dgm:prSet>
      <dgm:spPr/>
    </dgm:pt>
    <dgm:pt modelId="{C87B9733-01C9-4CB7-8631-F915F42B0141}" type="pres">
      <dgm:prSet presAssocID="{EB673DE8-50F2-4DCB-A2AD-552EC2AB07D6}" presName="rootConnector" presStyleLbl="node4" presStyleIdx="8" presStyleCnt="14"/>
      <dgm:spPr/>
    </dgm:pt>
    <dgm:pt modelId="{A8D520F7-6FFE-486C-A4BC-6C55D8BEE714}" type="pres">
      <dgm:prSet presAssocID="{EB673DE8-50F2-4DCB-A2AD-552EC2AB07D6}" presName="hierChild4" presStyleCnt="0"/>
      <dgm:spPr/>
    </dgm:pt>
    <dgm:pt modelId="{4B0800A6-D18A-4AA0-A5B4-F8A1E8CB1E39}" type="pres">
      <dgm:prSet presAssocID="{EB673DE8-50F2-4DCB-A2AD-552EC2AB07D6}" presName="hierChild5" presStyleCnt="0"/>
      <dgm:spPr/>
    </dgm:pt>
    <dgm:pt modelId="{664E8C52-DA9B-4E1F-89EC-38DDAD40BCF7}" type="pres">
      <dgm:prSet presAssocID="{1CF1F33A-8304-47BB-B864-38C376E4602E}" presName="Name37" presStyleLbl="parChTrans1D4" presStyleIdx="9" presStyleCnt="14"/>
      <dgm:spPr/>
    </dgm:pt>
    <dgm:pt modelId="{8FBAA14D-3C39-4684-946A-9AAB07D8E9D7}" type="pres">
      <dgm:prSet presAssocID="{29C4C728-62EF-4596-9750-0179E1F2B723}" presName="hierRoot2" presStyleCnt="0">
        <dgm:presLayoutVars>
          <dgm:hierBranch val="init"/>
        </dgm:presLayoutVars>
      </dgm:prSet>
      <dgm:spPr/>
    </dgm:pt>
    <dgm:pt modelId="{6389196B-FE8D-4A8E-BD5F-44607B7D4128}" type="pres">
      <dgm:prSet presAssocID="{29C4C728-62EF-4596-9750-0179E1F2B723}" presName="rootComposite" presStyleCnt="0"/>
      <dgm:spPr/>
    </dgm:pt>
    <dgm:pt modelId="{E4E5CEF4-95AE-4528-B8FA-8139B6BBD30C}" type="pres">
      <dgm:prSet presAssocID="{29C4C728-62EF-4596-9750-0179E1F2B723}" presName="rootText" presStyleLbl="node4" presStyleIdx="9" presStyleCnt="14" custScaleX="165997" custScaleY="93496" custLinFactNeighborX="769" custLinFactNeighborY="-71280">
        <dgm:presLayoutVars>
          <dgm:chPref val="3"/>
        </dgm:presLayoutVars>
      </dgm:prSet>
      <dgm:spPr/>
    </dgm:pt>
    <dgm:pt modelId="{C30A94C9-3574-4AE4-AB11-2723D2FBB072}" type="pres">
      <dgm:prSet presAssocID="{29C4C728-62EF-4596-9750-0179E1F2B723}" presName="rootConnector" presStyleLbl="node4" presStyleIdx="9" presStyleCnt="14"/>
      <dgm:spPr/>
    </dgm:pt>
    <dgm:pt modelId="{BE875210-6ED6-49AF-A0C9-5C7D16C6ABBB}" type="pres">
      <dgm:prSet presAssocID="{29C4C728-62EF-4596-9750-0179E1F2B723}" presName="hierChild4" presStyleCnt="0"/>
      <dgm:spPr/>
    </dgm:pt>
    <dgm:pt modelId="{684403B3-FDDE-4DC0-A751-9F93B1524EE4}" type="pres">
      <dgm:prSet presAssocID="{29C4C728-62EF-4596-9750-0179E1F2B723}" presName="hierChild5" presStyleCnt="0"/>
      <dgm:spPr/>
    </dgm:pt>
    <dgm:pt modelId="{CF362511-277E-4610-90FF-3BCD96406D44}" type="pres">
      <dgm:prSet presAssocID="{F85C6AB9-0630-4846-81C6-AF558B6F6E48}" presName="Name37" presStyleLbl="parChTrans1D4" presStyleIdx="10" presStyleCnt="14"/>
      <dgm:spPr/>
    </dgm:pt>
    <dgm:pt modelId="{0E14A96F-04AE-4922-8911-571208E756C2}" type="pres">
      <dgm:prSet presAssocID="{386C28DD-8670-4CF4-A039-5741BFB3026A}" presName="hierRoot2" presStyleCnt="0">
        <dgm:presLayoutVars>
          <dgm:hierBranch val="init"/>
        </dgm:presLayoutVars>
      </dgm:prSet>
      <dgm:spPr/>
    </dgm:pt>
    <dgm:pt modelId="{3A46AF8E-0F43-46C0-A0D4-55AFF23B75D5}" type="pres">
      <dgm:prSet presAssocID="{386C28DD-8670-4CF4-A039-5741BFB3026A}" presName="rootComposite" presStyleCnt="0"/>
      <dgm:spPr/>
    </dgm:pt>
    <dgm:pt modelId="{E9B380E5-2DEC-465E-9454-8C49D5D78F17}" type="pres">
      <dgm:prSet presAssocID="{386C28DD-8670-4CF4-A039-5741BFB3026A}" presName="rootText" presStyleLbl="node4" presStyleIdx="10" presStyleCnt="14" custScaleX="147376" custScaleY="50690" custLinFactNeighborX="-1392" custLinFactNeighborY="-94840">
        <dgm:presLayoutVars>
          <dgm:chPref val="3"/>
        </dgm:presLayoutVars>
      </dgm:prSet>
      <dgm:spPr/>
    </dgm:pt>
    <dgm:pt modelId="{A3BF915E-4F6A-4E6D-BCC5-6000D060A895}" type="pres">
      <dgm:prSet presAssocID="{386C28DD-8670-4CF4-A039-5741BFB3026A}" presName="rootConnector" presStyleLbl="node4" presStyleIdx="10" presStyleCnt="14"/>
      <dgm:spPr/>
    </dgm:pt>
    <dgm:pt modelId="{B24D70F5-367E-4510-A6E5-AA0C8827101A}" type="pres">
      <dgm:prSet presAssocID="{386C28DD-8670-4CF4-A039-5741BFB3026A}" presName="hierChild4" presStyleCnt="0"/>
      <dgm:spPr/>
    </dgm:pt>
    <dgm:pt modelId="{CB879894-38A5-4B15-8A1A-916B8DD2AADC}" type="pres">
      <dgm:prSet presAssocID="{386C28DD-8670-4CF4-A039-5741BFB3026A}" presName="hierChild5" presStyleCnt="0"/>
      <dgm:spPr/>
    </dgm:pt>
    <dgm:pt modelId="{C5291024-0ABB-452A-83A3-47BF3095D753}" type="pres">
      <dgm:prSet presAssocID="{58876DC1-A327-4514-A4AB-FB634EBF6400}" presName="hierChild5" presStyleCnt="0"/>
      <dgm:spPr/>
    </dgm:pt>
    <dgm:pt modelId="{F24F65EF-953A-49A3-82A9-213ECE9A0FE3}" type="pres">
      <dgm:prSet presAssocID="{AE649303-2490-42D8-8810-905A5BCC6EC0}" presName="hierChild5" presStyleCnt="0"/>
      <dgm:spPr/>
    </dgm:pt>
    <dgm:pt modelId="{843CC1C1-8692-4CB5-A1D2-364FE48A4901}" type="pres">
      <dgm:prSet presAssocID="{9289965A-796E-46E9-81BC-29A124CA141B}" presName="hierChild5" presStyleCnt="0"/>
      <dgm:spPr/>
    </dgm:pt>
    <dgm:pt modelId="{C06CCDF9-E629-4835-9193-FDC38643431F}" type="pres">
      <dgm:prSet presAssocID="{31545BF5-909E-46B6-8199-3752633BF38E}" presName="Name37" presStyleLbl="parChTrans1D2" presStyleIdx="1" presStyleCnt="3"/>
      <dgm:spPr/>
    </dgm:pt>
    <dgm:pt modelId="{5078C9B1-AA26-4763-92E4-DE21A456F8EA}" type="pres">
      <dgm:prSet presAssocID="{52E75671-094F-46E7-9C1C-22E381994C21}" presName="hierRoot2" presStyleCnt="0">
        <dgm:presLayoutVars>
          <dgm:hierBranch val="init"/>
        </dgm:presLayoutVars>
      </dgm:prSet>
      <dgm:spPr/>
    </dgm:pt>
    <dgm:pt modelId="{9A33A93C-2B0C-4256-813F-985DD8615FF1}" type="pres">
      <dgm:prSet presAssocID="{52E75671-094F-46E7-9C1C-22E381994C21}" presName="rootComposite" presStyleCnt="0"/>
      <dgm:spPr/>
    </dgm:pt>
    <dgm:pt modelId="{9720A6C6-8680-444A-A998-23085D3A88CF}" type="pres">
      <dgm:prSet presAssocID="{52E75671-094F-46E7-9C1C-22E381994C21}" presName="rootText" presStyleLbl="node2" presStyleIdx="1" presStyleCnt="3" custScaleY="39098">
        <dgm:presLayoutVars>
          <dgm:chPref val="3"/>
        </dgm:presLayoutVars>
      </dgm:prSet>
      <dgm:spPr/>
    </dgm:pt>
    <dgm:pt modelId="{51BD196A-D9AD-48FB-94DF-116E76F87F59}" type="pres">
      <dgm:prSet presAssocID="{52E75671-094F-46E7-9C1C-22E381994C21}" presName="rootConnector" presStyleLbl="node2" presStyleIdx="1" presStyleCnt="3"/>
      <dgm:spPr/>
    </dgm:pt>
    <dgm:pt modelId="{E75165DE-72A9-4E93-813D-A5B2720EA1B8}" type="pres">
      <dgm:prSet presAssocID="{52E75671-094F-46E7-9C1C-22E381994C21}" presName="hierChild4" presStyleCnt="0"/>
      <dgm:spPr/>
    </dgm:pt>
    <dgm:pt modelId="{B8EF1742-D678-4C90-B809-3A1CDAA206F6}" type="pres">
      <dgm:prSet presAssocID="{2D2AF1F0-285C-4617-8851-5FB7A47E343B}" presName="Name37" presStyleLbl="parChTrans1D3" presStyleIdx="3" presStyleCnt="5"/>
      <dgm:spPr/>
    </dgm:pt>
    <dgm:pt modelId="{F604416E-0F4B-4506-B80E-B7E1713DB330}" type="pres">
      <dgm:prSet presAssocID="{37A852A7-9F52-4750-B494-9661E97FB103}" presName="hierRoot2" presStyleCnt="0">
        <dgm:presLayoutVars>
          <dgm:hierBranch val="init"/>
        </dgm:presLayoutVars>
      </dgm:prSet>
      <dgm:spPr/>
    </dgm:pt>
    <dgm:pt modelId="{2D32E431-9056-4E8F-AE25-D5187FDB6B2C}" type="pres">
      <dgm:prSet presAssocID="{37A852A7-9F52-4750-B494-9661E97FB103}" presName="rootComposite" presStyleCnt="0"/>
      <dgm:spPr/>
    </dgm:pt>
    <dgm:pt modelId="{FF738DDA-9576-427E-BCDC-6B08DC0B1CC6}" type="pres">
      <dgm:prSet presAssocID="{37A852A7-9F52-4750-B494-9661E97FB103}" presName="rootText" presStyleLbl="node3" presStyleIdx="3" presStyleCnt="5" custScaleX="112848">
        <dgm:presLayoutVars>
          <dgm:chPref val="3"/>
        </dgm:presLayoutVars>
      </dgm:prSet>
      <dgm:spPr/>
    </dgm:pt>
    <dgm:pt modelId="{585A9F3A-FA49-466F-81BA-BEF8D0351D48}" type="pres">
      <dgm:prSet presAssocID="{37A852A7-9F52-4750-B494-9661E97FB103}" presName="rootConnector" presStyleLbl="node3" presStyleIdx="3" presStyleCnt="5"/>
      <dgm:spPr/>
    </dgm:pt>
    <dgm:pt modelId="{96EF200C-4C30-4F9E-8E24-374B0628B384}" type="pres">
      <dgm:prSet presAssocID="{37A852A7-9F52-4750-B494-9661E97FB103}" presName="hierChild4" presStyleCnt="0"/>
      <dgm:spPr/>
    </dgm:pt>
    <dgm:pt modelId="{3CDEDE07-0AEC-4A6F-8688-3446F5129DBF}" type="pres">
      <dgm:prSet presAssocID="{A8AD56D5-0199-49EB-8CB7-0DC37DDE8AF1}" presName="Name37" presStyleLbl="parChTrans1D4" presStyleIdx="11" presStyleCnt="14"/>
      <dgm:spPr/>
    </dgm:pt>
    <dgm:pt modelId="{98BB392C-1FE2-43F7-867C-E41628B8F7AA}" type="pres">
      <dgm:prSet presAssocID="{9BD4483F-2591-42F3-AD55-7A4EE053C2B5}" presName="hierRoot2" presStyleCnt="0">
        <dgm:presLayoutVars>
          <dgm:hierBranch val="init"/>
        </dgm:presLayoutVars>
      </dgm:prSet>
      <dgm:spPr/>
    </dgm:pt>
    <dgm:pt modelId="{D10AB048-7A37-48B9-AD17-B18745870B7A}" type="pres">
      <dgm:prSet presAssocID="{9BD4483F-2591-42F3-AD55-7A4EE053C2B5}" presName="rootComposite" presStyleCnt="0"/>
      <dgm:spPr/>
    </dgm:pt>
    <dgm:pt modelId="{1B7C7A57-C73D-4368-AC4D-39BEA9A75092}" type="pres">
      <dgm:prSet presAssocID="{9BD4483F-2591-42F3-AD55-7A4EE053C2B5}" presName="rootText" presStyleLbl="node4" presStyleIdx="11" presStyleCnt="14" custScaleX="92986" custScaleY="47229">
        <dgm:presLayoutVars>
          <dgm:chPref val="3"/>
        </dgm:presLayoutVars>
      </dgm:prSet>
      <dgm:spPr/>
    </dgm:pt>
    <dgm:pt modelId="{1E668345-B0CD-4B7B-876E-03CE2FA6E32D}" type="pres">
      <dgm:prSet presAssocID="{9BD4483F-2591-42F3-AD55-7A4EE053C2B5}" presName="rootConnector" presStyleLbl="node4" presStyleIdx="11" presStyleCnt="14"/>
      <dgm:spPr/>
    </dgm:pt>
    <dgm:pt modelId="{E6C55487-1B2E-4FB6-948F-08125DB080DF}" type="pres">
      <dgm:prSet presAssocID="{9BD4483F-2591-42F3-AD55-7A4EE053C2B5}" presName="hierChild4" presStyleCnt="0"/>
      <dgm:spPr/>
    </dgm:pt>
    <dgm:pt modelId="{BB42202B-0403-4726-AA0B-A8612291B72A}" type="pres">
      <dgm:prSet presAssocID="{9BD4483F-2591-42F3-AD55-7A4EE053C2B5}" presName="hierChild5" presStyleCnt="0"/>
      <dgm:spPr/>
    </dgm:pt>
    <dgm:pt modelId="{390DFB18-74F0-42F6-B142-E39C10936902}" type="pres">
      <dgm:prSet presAssocID="{46E8E3D1-4BD7-4D3A-9236-A45BDEE456AF}" presName="Name37" presStyleLbl="parChTrans1D4" presStyleIdx="12" presStyleCnt="14"/>
      <dgm:spPr/>
    </dgm:pt>
    <dgm:pt modelId="{9A5DD66B-90C8-4573-938E-E1ACBC7EDD1C}" type="pres">
      <dgm:prSet presAssocID="{562966FB-BBC8-4E51-87DE-A1F5D711F11E}" presName="hierRoot2" presStyleCnt="0">
        <dgm:presLayoutVars>
          <dgm:hierBranch val="init"/>
        </dgm:presLayoutVars>
      </dgm:prSet>
      <dgm:spPr/>
    </dgm:pt>
    <dgm:pt modelId="{3123C09D-CE58-44B2-A08A-EB01F293F8BD}" type="pres">
      <dgm:prSet presAssocID="{562966FB-BBC8-4E51-87DE-A1F5D711F11E}" presName="rootComposite" presStyleCnt="0"/>
      <dgm:spPr/>
    </dgm:pt>
    <dgm:pt modelId="{71F07591-5D5E-4661-A2CB-E6E680B4D838}" type="pres">
      <dgm:prSet presAssocID="{562966FB-BBC8-4E51-87DE-A1F5D711F11E}" presName="rootText" presStyleLbl="node4" presStyleIdx="12" presStyleCnt="14" custScaleX="93126" custScaleY="123783" custLinFactNeighborX="-676" custLinFactNeighborY="-29587">
        <dgm:presLayoutVars>
          <dgm:chPref val="3"/>
        </dgm:presLayoutVars>
      </dgm:prSet>
      <dgm:spPr/>
    </dgm:pt>
    <dgm:pt modelId="{9F5DE322-3DF9-427C-B85A-2539996F233B}" type="pres">
      <dgm:prSet presAssocID="{562966FB-BBC8-4E51-87DE-A1F5D711F11E}" presName="rootConnector" presStyleLbl="node4" presStyleIdx="12" presStyleCnt="14"/>
      <dgm:spPr/>
    </dgm:pt>
    <dgm:pt modelId="{E74DC359-488B-4EA7-B948-5233F2F16622}" type="pres">
      <dgm:prSet presAssocID="{562966FB-BBC8-4E51-87DE-A1F5D711F11E}" presName="hierChild4" presStyleCnt="0"/>
      <dgm:spPr/>
    </dgm:pt>
    <dgm:pt modelId="{2A45800B-7D6B-4340-A7C0-9F5D26D527FE}" type="pres">
      <dgm:prSet presAssocID="{562966FB-BBC8-4E51-87DE-A1F5D711F11E}" presName="hierChild5" presStyleCnt="0"/>
      <dgm:spPr/>
    </dgm:pt>
    <dgm:pt modelId="{7CA56FAF-D763-46CB-A579-A0E428A9F5FE}" type="pres">
      <dgm:prSet presAssocID="{37A852A7-9F52-4750-B494-9661E97FB103}" presName="hierChild5" presStyleCnt="0"/>
      <dgm:spPr/>
    </dgm:pt>
    <dgm:pt modelId="{C1B226CF-37C9-4FC7-99B8-5227CA67D597}" type="pres">
      <dgm:prSet presAssocID="{52E75671-094F-46E7-9C1C-22E381994C21}" presName="hierChild5" presStyleCnt="0"/>
      <dgm:spPr/>
    </dgm:pt>
    <dgm:pt modelId="{E1C76231-D878-440A-BBC2-86874BF599A8}" type="pres">
      <dgm:prSet presAssocID="{02497607-6FA5-447A-A1AB-AB9FA0126F5C}" presName="Name37" presStyleLbl="parChTrans1D2" presStyleIdx="2" presStyleCnt="3"/>
      <dgm:spPr/>
    </dgm:pt>
    <dgm:pt modelId="{BDEDDEF6-C392-4C92-80FD-9FC2E96A6099}" type="pres">
      <dgm:prSet presAssocID="{3FAC1FB9-9DE0-4D8C-AEE3-51A1DC02FC7D}" presName="hierRoot2" presStyleCnt="0">
        <dgm:presLayoutVars>
          <dgm:hierBranch val="init"/>
        </dgm:presLayoutVars>
      </dgm:prSet>
      <dgm:spPr/>
    </dgm:pt>
    <dgm:pt modelId="{6BC07DDA-F368-43BE-9A1D-CACBE0930673}" type="pres">
      <dgm:prSet presAssocID="{3FAC1FB9-9DE0-4D8C-AEE3-51A1DC02FC7D}" presName="rootComposite" presStyleCnt="0"/>
      <dgm:spPr/>
    </dgm:pt>
    <dgm:pt modelId="{B940FD8A-F2C5-4F8B-B7CD-916FAF9DAD18}" type="pres">
      <dgm:prSet presAssocID="{3FAC1FB9-9DE0-4D8C-AEE3-51A1DC02FC7D}" presName="rootText" presStyleLbl="node2" presStyleIdx="2" presStyleCnt="3" custScaleY="39098">
        <dgm:presLayoutVars>
          <dgm:chPref val="3"/>
        </dgm:presLayoutVars>
      </dgm:prSet>
      <dgm:spPr/>
    </dgm:pt>
    <dgm:pt modelId="{C2AC1552-D404-416C-9C0A-130C8338553A}" type="pres">
      <dgm:prSet presAssocID="{3FAC1FB9-9DE0-4D8C-AEE3-51A1DC02FC7D}" presName="rootConnector" presStyleLbl="node2" presStyleIdx="2" presStyleCnt="3"/>
      <dgm:spPr/>
    </dgm:pt>
    <dgm:pt modelId="{FA98BEB1-4A05-48BE-8C1B-F0AD6CC93037}" type="pres">
      <dgm:prSet presAssocID="{3FAC1FB9-9DE0-4D8C-AEE3-51A1DC02FC7D}" presName="hierChild4" presStyleCnt="0"/>
      <dgm:spPr/>
    </dgm:pt>
    <dgm:pt modelId="{EBEA4590-631E-435D-9E6A-5D97CB19FCF1}" type="pres">
      <dgm:prSet presAssocID="{D357734D-CC0A-4D4F-B5F0-18E5E06733F5}" presName="Name37" presStyleLbl="parChTrans1D3" presStyleIdx="4" presStyleCnt="5"/>
      <dgm:spPr/>
    </dgm:pt>
    <dgm:pt modelId="{EE490A32-E292-4547-83B8-9ED8A342BADA}" type="pres">
      <dgm:prSet presAssocID="{8D5F7C4A-E496-48A2-9929-A50BA245F95B}" presName="hierRoot2" presStyleCnt="0">
        <dgm:presLayoutVars>
          <dgm:hierBranch val="init"/>
        </dgm:presLayoutVars>
      </dgm:prSet>
      <dgm:spPr/>
    </dgm:pt>
    <dgm:pt modelId="{28A197B9-D56D-44E4-9126-23F101470769}" type="pres">
      <dgm:prSet presAssocID="{8D5F7C4A-E496-48A2-9929-A50BA245F95B}" presName="rootComposite" presStyleCnt="0"/>
      <dgm:spPr/>
    </dgm:pt>
    <dgm:pt modelId="{3FE4A79E-806A-405E-B518-88EDF38D8441}" type="pres">
      <dgm:prSet presAssocID="{8D5F7C4A-E496-48A2-9929-A50BA245F95B}" presName="rootText" presStyleLbl="node3" presStyleIdx="4" presStyleCnt="5" custScaleX="112848">
        <dgm:presLayoutVars>
          <dgm:chPref val="3"/>
        </dgm:presLayoutVars>
      </dgm:prSet>
      <dgm:spPr/>
    </dgm:pt>
    <dgm:pt modelId="{26C9139F-8D7F-4E86-B983-4C3200F80139}" type="pres">
      <dgm:prSet presAssocID="{8D5F7C4A-E496-48A2-9929-A50BA245F95B}" presName="rootConnector" presStyleLbl="node3" presStyleIdx="4" presStyleCnt="5"/>
      <dgm:spPr/>
    </dgm:pt>
    <dgm:pt modelId="{A09C4E8A-7576-4622-8A51-4967BDBE44EC}" type="pres">
      <dgm:prSet presAssocID="{8D5F7C4A-E496-48A2-9929-A50BA245F95B}" presName="hierChild4" presStyleCnt="0"/>
      <dgm:spPr/>
    </dgm:pt>
    <dgm:pt modelId="{20CEF7FD-B67C-4B48-9EAC-24F33CDBB169}" type="pres">
      <dgm:prSet presAssocID="{2CD7FE4A-5ED4-47C2-B8A8-573C23B59D1B}" presName="Name37" presStyleLbl="parChTrans1D4" presStyleIdx="13" presStyleCnt="14"/>
      <dgm:spPr/>
    </dgm:pt>
    <dgm:pt modelId="{FCAD6C0F-94B0-4FA9-AF8C-C6140DF1549A}" type="pres">
      <dgm:prSet presAssocID="{4DC9D20A-A5E5-4BB1-B781-334E47E1F43D}" presName="hierRoot2" presStyleCnt="0">
        <dgm:presLayoutVars>
          <dgm:hierBranch val="init"/>
        </dgm:presLayoutVars>
      </dgm:prSet>
      <dgm:spPr/>
    </dgm:pt>
    <dgm:pt modelId="{E888446C-22A9-421C-9851-6FD6E6FE51D2}" type="pres">
      <dgm:prSet presAssocID="{4DC9D20A-A5E5-4BB1-B781-334E47E1F43D}" presName="rootComposite" presStyleCnt="0"/>
      <dgm:spPr/>
    </dgm:pt>
    <dgm:pt modelId="{AFB69E33-F41F-464C-8C1F-AB883CA662AA}" type="pres">
      <dgm:prSet presAssocID="{4DC9D20A-A5E5-4BB1-B781-334E47E1F43D}" presName="rootText" presStyleLbl="node4" presStyleIdx="13" presStyleCnt="14" custScaleX="82631" custScaleY="57483" custLinFactNeighborX="-3612" custLinFactNeighborY="-21831">
        <dgm:presLayoutVars>
          <dgm:chPref val="3"/>
        </dgm:presLayoutVars>
      </dgm:prSet>
      <dgm:spPr/>
    </dgm:pt>
    <dgm:pt modelId="{5EA5B765-23B9-4A6F-9B9C-839598937227}" type="pres">
      <dgm:prSet presAssocID="{4DC9D20A-A5E5-4BB1-B781-334E47E1F43D}" presName="rootConnector" presStyleLbl="node4" presStyleIdx="13" presStyleCnt="14"/>
      <dgm:spPr/>
    </dgm:pt>
    <dgm:pt modelId="{A8C0CC73-55A9-4DC8-BAA4-BF47C9ADE9F2}" type="pres">
      <dgm:prSet presAssocID="{4DC9D20A-A5E5-4BB1-B781-334E47E1F43D}" presName="hierChild4" presStyleCnt="0"/>
      <dgm:spPr/>
    </dgm:pt>
    <dgm:pt modelId="{9D4C0A18-D6AA-459A-9BA9-0F30EBE4E090}" type="pres">
      <dgm:prSet presAssocID="{4DC9D20A-A5E5-4BB1-B781-334E47E1F43D}" presName="hierChild5" presStyleCnt="0"/>
      <dgm:spPr/>
    </dgm:pt>
    <dgm:pt modelId="{081FF9B9-1D13-4EB3-9F2E-EF086DE507EC}" type="pres">
      <dgm:prSet presAssocID="{8D5F7C4A-E496-48A2-9929-A50BA245F95B}" presName="hierChild5" presStyleCnt="0"/>
      <dgm:spPr/>
    </dgm:pt>
    <dgm:pt modelId="{7D659A23-AB41-4130-AB4F-3639905BED8F}" type="pres">
      <dgm:prSet presAssocID="{3FAC1FB9-9DE0-4D8C-AEE3-51A1DC02FC7D}" presName="hierChild5" presStyleCnt="0"/>
      <dgm:spPr/>
    </dgm:pt>
    <dgm:pt modelId="{8278E5D7-5ABD-4D3D-97F2-6E9D2FDD0475}" type="pres">
      <dgm:prSet presAssocID="{86E328C1-4931-4635-9998-8C82587995C5}" presName="hierChild3" presStyleCnt="0"/>
      <dgm:spPr/>
    </dgm:pt>
  </dgm:ptLst>
  <dgm:cxnLst>
    <dgm:cxn modelId="{567C6600-3ED3-4CEC-BC1B-3C32D3310113}" type="presOf" srcId="{09F79746-BED0-4341-B4BC-66958CBB2A8A}" destId="{4A47934F-192F-4708-AF31-11C9739AA358}" srcOrd="0" destOrd="0" presId="urn:microsoft.com/office/officeart/2005/8/layout/orgChart1"/>
    <dgm:cxn modelId="{CF38EF00-B9D8-4BB7-ACB6-0FB752397054}" srcId="{58876DC1-A327-4514-A4AB-FB634EBF6400}" destId="{29C4C728-62EF-4596-9750-0179E1F2B723}" srcOrd="2" destOrd="0" parTransId="{1CF1F33A-8304-47BB-B864-38C376E4602E}" sibTransId="{60154A5C-4710-4D57-92A6-D900C7BF928F}"/>
    <dgm:cxn modelId="{824C450C-F4CB-4218-9E0C-D46ECFD958EE}" type="presOf" srcId="{02497607-6FA5-447A-A1AB-AB9FA0126F5C}" destId="{E1C76231-D878-440A-BBC2-86874BF599A8}" srcOrd="0" destOrd="0" presId="urn:microsoft.com/office/officeart/2005/8/layout/orgChart1"/>
    <dgm:cxn modelId="{590E050E-F43C-4787-9F4E-6E048ED4B603}" type="presOf" srcId="{F85C6AB9-0630-4846-81C6-AF558B6F6E48}" destId="{CF362511-277E-4610-90FF-3BCD96406D44}" srcOrd="0" destOrd="0" presId="urn:microsoft.com/office/officeart/2005/8/layout/orgChart1"/>
    <dgm:cxn modelId="{EF55C00E-8478-45D0-8C7A-4BEA6614FD71}" type="presOf" srcId="{AE649303-2490-42D8-8810-905A5BCC6EC0}" destId="{1EC675D3-E2EC-46F6-B70A-575BBC71E9C3}" srcOrd="1" destOrd="0" presId="urn:microsoft.com/office/officeart/2005/8/layout/orgChart1"/>
    <dgm:cxn modelId="{F302FD0F-F703-4F79-AD30-CC57D7FD0261}" type="presOf" srcId="{9BD4483F-2591-42F3-AD55-7A4EE053C2B5}" destId="{1E668345-B0CD-4B7B-876E-03CE2FA6E32D}" srcOrd="1" destOrd="0" presId="urn:microsoft.com/office/officeart/2005/8/layout/orgChart1"/>
    <dgm:cxn modelId="{5C3F8313-8413-487F-9A77-E18BF4A9411E}" srcId="{86E328C1-4931-4635-9998-8C82587995C5}" destId="{3FAC1FB9-9DE0-4D8C-AEE3-51A1DC02FC7D}" srcOrd="2" destOrd="0" parTransId="{02497607-6FA5-447A-A1AB-AB9FA0126F5C}" sibTransId="{720D507F-F06A-42A0-96F1-E1051771F52C}"/>
    <dgm:cxn modelId="{D7FA0A14-AE0D-4586-8EAB-7E408481E5D3}" srcId="{37A852A7-9F52-4750-B494-9661E97FB103}" destId="{9BD4483F-2591-42F3-AD55-7A4EE053C2B5}" srcOrd="0" destOrd="0" parTransId="{A8AD56D5-0199-49EB-8CB7-0DC37DDE8AF1}" sibTransId="{932E2E20-E5B2-4445-915E-2E98C9FAC967}"/>
    <dgm:cxn modelId="{54CE6714-FC19-43AC-809E-BA5F397D7022}" type="presOf" srcId="{4DC9D20A-A5E5-4BB1-B781-334E47E1F43D}" destId="{5EA5B765-23B9-4A6F-9B9C-839598937227}" srcOrd="1" destOrd="0" presId="urn:microsoft.com/office/officeart/2005/8/layout/orgChart1"/>
    <dgm:cxn modelId="{86D41918-0799-48EF-99D4-09CC69D4E9E6}" srcId="{86E328C1-4931-4635-9998-8C82587995C5}" destId="{52E75671-094F-46E7-9C1C-22E381994C21}" srcOrd="1" destOrd="0" parTransId="{31545BF5-909E-46B6-8199-3752633BF38E}" sibTransId="{6E4E5721-1F5A-49F4-923A-4D107ADD37DF}"/>
    <dgm:cxn modelId="{F4B47118-B242-4C39-B318-24654F3961DC}" srcId="{52E75671-094F-46E7-9C1C-22E381994C21}" destId="{37A852A7-9F52-4750-B494-9661E97FB103}" srcOrd="0" destOrd="0" parTransId="{2D2AF1F0-285C-4617-8851-5FB7A47E343B}" sibTransId="{4153CD2F-8A4E-44FF-BAD0-40E07740E78B}"/>
    <dgm:cxn modelId="{0817E720-E2C0-43EB-A3C6-D6595273B7C2}" srcId="{58876DC1-A327-4514-A4AB-FB634EBF6400}" destId="{386C28DD-8670-4CF4-A039-5741BFB3026A}" srcOrd="3" destOrd="0" parTransId="{F85C6AB9-0630-4846-81C6-AF558B6F6E48}" sibTransId="{26EF0A4D-212E-4ED6-9CB6-A5463B29BDD6}"/>
    <dgm:cxn modelId="{AD1CFB26-B240-4C0E-912C-0A048776940E}" type="presOf" srcId="{0C9AF77D-F7F4-4CE9-99B5-7C9CAF7410B5}" destId="{4031F036-FF47-4985-AE79-96D0803A79C9}" srcOrd="0" destOrd="0" presId="urn:microsoft.com/office/officeart/2005/8/layout/orgChart1"/>
    <dgm:cxn modelId="{964E222B-1713-40AF-AE84-6B7E7818BAE0}" type="presOf" srcId="{486EC111-6209-44A1-B81E-9A00E1DBF5C2}" destId="{2FED6123-8403-4882-91D6-51F32DDDA64A}" srcOrd="0" destOrd="0" presId="urn:microsoft.com/office/officeart/2005/8/layout/orgChart1"/>
    <dgm:cxn modelId="{715B172C-762E-4A9D-8CC3-BF8733205CA2}" type="presOf" srcId="{DF6D73B3-52B2-406A-87AD-8084315EEF4A}" destId="{64A82F11-940C-49ED-BEFE-907215243539}" srcOrd="0" destOrd="0" presId="urn:microsoft.com/office/officeart/2005/8/layout/orgChart1"/>
    <dgm:cxn modelId="{A0895F2E-CBBE-4F44-9C3A-86C8ED7C9B41}" type="presOf" srcId="{365EB4FB-5572-48DE-824C-DEA6147CF095}" destId="{2346839B-2592-4EC4-840D-F94AA79620C2}" srcOrd="0" destOrd="0" presId="urn:microsoft.com/office/officeart/2005/8/layout/orgChart1"/>
    <dgm:cxn modelId="{649E512F-56BC-4F81-B5CF-302D8368D74A}" srcId="{C3007740-FDE7-48F9-9911-C3E926913035}" destId="{09F79746-BED0-4341-B4BC-66958CBB2A8A}" srcOrd="1" destOrd="0" parTransId="{0A4AB279-491E-43DD-A8FF-A0E47DD43D32}" sibTransId="{793B93CD-2013-4F56-AF31-DE8D00E409A8}"/>
    <dgm:cxn modelId="{36B6E431-AADC-4ED2-A462-3FF8F4277118}" type="presOf" srcId="{2D2AF1F0-285C-4617-8851-5FB7A47E343B}" destId="{B8EF1742-D678-4C90-B809-3A1CDAA206F6}" srcOrd="0" destOrd="0" presId="urn:microsoft.com/office/officeart/2005/8/layout/orgChart1"/>
    <dgm:cxn modelId="{EB691A32-F04C-454A-A522-2DBE9198E420}" type="presOf" srcId="{9289965A-796E-46E9-81BC-29A124CA141B}" destId="{76D9DF18-4C67-4C37-84AE-C71BFEBAF477}" srcOrd="0" destOrd="0" presId="urn:microsoft.com/office/officeart/2005/8/layout/orgChart1"/>
    <dgm:cxn modelId="{228E3734-B180-469B-94F8-3FC0E3336F9E}" type="presOf" srcId="{386C28DD-8670-4CF4-A039-5741BFB3026A}" destId="{A3BF915E-4F6A-4E6D-BCC5-6000D060A895}" srcOrd="1" destOrd="0" presId="urn:microsoft.com/office/officeart/2005/8/layout/orgChart1"/>
    <dgm:cxn modelId="{C1996337-7C40-4ECB-ABAD-0AFFC54EC329}" srcId="{37A852A7-9F52-4750-B494-9661E97FB103}" destId="{562966FB-BBC8-4E51-87DE-A1F5D711F11E}" srcOrd="1" destOrd="0" parTransId="{46E8E3D1-4BD7-4D3A-9236-A45BDEE456AF}" sibTransId="{19BBF9BC-05C2-4E3D-96F3-289C0C64BD19}"/>
    <dgm:cxn modelId="{C4684737-FA97-49DC-95DD-27DCA1047962}" srcId="{8D5F7C4A-E496-48A2-9929-A50BA245F95B}" destId="{4DC9D20A-A5E5-4BB1-B781-334E47E1F43D}" srcOrd="0" destOrd="0" parTransId="{2CD7FE4A-5ED4-47C2-B8A8-573C23B59D1B}" sibTransId="{3E8B675E-3EF7-4C20-A125-6A669FDCB1CF}"/>
    <dgm:cxn modelId="{F3ADEB38-871C-42DF-A8C4-2EB39192C0A1}" srcId="{C3007740-FDE7-48F9-9911-C3E926913035}" destId="{78F002D4-49AF-4767-9F37-B687386CF90C}" srcOrd="0" destOrd="0" parTransId="{20CA6F8D-B812-4429-965A-024948F1ECE2}" sibTransId="{4DECCAE9-FB76-4995-9099-E3F219A03DCF}"/>
    <dgm:cxn modelId="{A8EFE23D-87BA-4333-963F-12C824E4C2F4}" srcId="{9289965A-796E-46E9-81BC-29A124CA141B}" destId="{AE649303-2490-42D8-8810-905A5BCC6EC0}" srcOrd="2" destOrd="0" parTransId="{B3E5FA93-EC75-4049-8E3C-FA28E44326D6}" sibTransId="{135F7B8A-0DE1-4DED-9825-F1260EA33A71}"/>
    <dgm:cxn modelId="{33E8A33F-5AE1-4742-86D1-869B1E8B2D07}" type="presOf" srcId="{CEAF680C-7524-4DC0-AB69-066C57ADFB7B}" destId="{988F2E1D-F8F6-4333-8C9F-E87826ED6688}" srcOrd="0" destOrd="0" presId="urn:microsoft.com/office/officeart/2005/8/layout/orgChart1"/>
    <dgm:cxn modelId="{0340805B-109D-4722-A258-6B750A13F061}" type="presOf" srcId="{3FAC1FB9-9DE0-4D8C-AEE3-51A1DC02FC7D}" destId="{B940FD8A-F2C5-4F8B-B7CD-916FAF9DAD18}" srcOrd="0" destOrd="0" presId="urn:microsoft.com/office/officeart/2005/8/layout/orgChart1"/>
    <dgm:cxn modelId="{C7FA845D-6B99-4AD0-9DA9-17E805C9D2E1}" type="presOf" srcId="{AE649303-2490-42D8-8810-905A5BCC6EC0}" destId="{A5B4EB81-2F9F-4A89-BFEB-74195AC223BB}" srcOrd="0" destOrd="0" presId="urn:microsoft.com/office/officeart/2005/8/layout/orgChart1"/>
    <dgm:cxn modelId="{EB86D35E-EF82-42A6-93A0-11BCEB9AFB6A}" type="presOf" srcId="{88E6FAC1-65AD-405B-A1CD-441160799F91}" destId="{9A011E69-6CB8-464B-A6CA-367CFFB9A8E3}" srcOrd="0" destOrd="0" presId="urn:microsoft.com/office/officeart/2005/8/layout/orgChart1"/>
    <dgm:cxn modelId="{5AFBD45E-EA19-45B0-8656-F7D963D2EC4A}" srcId="{2E498D04-EF72-45E4-B016-3E851AEE3FD3}" destId="{486EC111-6209-44A1-B81E-9A00E1DBF5C2}" srcOrd="0" destOrd="0" parTransId="{9988DEBB-A436-4AC4-BDDB-33E61B080300}" sibTransId="{952FD390-6E3D-4249-8B9D-C660A3F07FC5}"/>
    <dgm:cxn modelId="{88F6CF5F-0753-4209-906D-778ACA67D4E8}" type="presOf" srcId="{78F002D4-49AF-4767-9F37-B687386CF90C}" destId="{044800BC-278A-4F64-93BA-D8185FC69A29}" srcOrd="1" destOrd="0" presId="urn:microsoft.com/office/officeart/2005/8/layout/orgChart1"/>
    <dgm:cxn modelId="{F318FD41-C3DE-4271-BDF8-4541999CCA4E}" type="presOf" srcId="{0D51DF31-0E79-425A-A33E-4280E8ADECC0}" destId="{7DE1F0E8-5BC9-4550-9D9D-47E6AE8D40A8}" srcOrd="0" destOrd="0" presId="urn:microsoft.com/office/officeart/2005/8/layout/orgChart1"/>
    <dgm:cxn modelId="{C1183044-7999-4D68-B1DA-170CC1D0489B}" type="presOf" srcId="{EB673DE8-50F2-4DCB-A2AD-552EC2AB07D6}" destId="{51E25664-5701-43B0-8BE2-AD9012ABF92F}" srcOrd="0" destOrd="0" presId="urn:microsoft.com/office/officeart/2005/8/layout/orgChart1"/>
    <dgm:cxn modelId="{F8FDA266-7CD4-4F04-A679-895C6A56B4B1}" type="presOf" srcId="{6D6AF7D2-E15F-4CAF-962D-C3856A975616}" destId="{B331A13F-3A39-4938-AA4A-3452AAB53DFD}" srcOrd="1" destOrd="0" presId="urn:microsoft.com/office/officeart/2005/8/layout/orgChart1"/>
    <dgm:cxn modelId="{93ADD366-6EDB-458A-AC4F-057DACF9FB7E}" type="presOf" srcId="{37A852A7-9F52-4750-B494-9661E97FB103}" destId="{FF738DDA-9576-427E-BCDC-6B08DC0B1CC6}" srcOrd="0" destOrd="0" presId="urn:microsoft.com/office/officeart/2005/8/layout/orgChart1"/>
    <dgm:cxn modelId="{EA62324A-D3CE-422C-B266-E6796F86929F}" type="presOf" srcId="{29C4C728-62EF-4596-9750-0179E1F2B723}" destId="{C30A94C9-3574-4AE4-AB11-2723D2FBB072}" srcOrd="1" destOrd="0" presId="urn:microsoft.com/office/officeart/2005/8/layout/orgChart1"/>
    <dgm:cxn modelId="{FB59776B-FBA5-4DAD-8163-2B3F80460BD9}" type="presOf" srcId="{58876DC1-A327-4514-A4AB-FB634EBF6400}" destId="{2EF59A6E-331A-42AC-A972-FC15AB7BBC3E}" srcOrd="1" destOrd="0" presId="urn:microsoft.com/office/officeart/2005/8/layout/orgChart1"/>
    <dgm:cxn modelId="{175EDB4E-94A3-4D0A-8468-7DF45920D420}" type="presOf" srcId="{A8AD56D5-0199-49EB-8CB7-0DC37DDE8AF1}" destId="{3CDEDE07-0AEC-4A6F-8688-3446F5129DBF}" srcOrd="0" destOrd="0" presId="urn:microsoft.com/office/officeart/2005/8/layout/orgChart1"/>
    <dgm:cxn modelId="{A0AFF54E-BE86-49A8-9FE8-BAFA763088D9}" type="presOf" srcId="{2821E811-3262-4CC6-89E1-C886E26E8945}" destId="{B0BC6F11-EC2F-43E7-8759-469207101503}" srcOrd="0" destOrd="0" presId="urn:microsoft.com/office/officeart/2005/8/layout/orgChart1"/>
    <dgm:cxn modelId="{1992E051-D060-469E-9B56-4A0B622D331A}" type="presOf" srcId="{8D5F7C4A-E496-48A2-9929-A50BA245F95B}" destId="{26C9139F-8D7F-4E86-B983-4C3200F80139}" srcOrd="1" destOrd="0" presId="urn:microsoft.com/office/officeart/2005/8/layout/orgChart1"/>
    <dgm:cxn modelId="{943A2F53-0BCD-440F-A205-00FC8BB0BAC0}" type="presOf" srcId="{78F002D4-49AF-4767-9F37-B687386CF90C}" destId="{429DFF1D-C38B-43F9-B1E7-F5D8D1E332CA}" srcOrd="0" destOrd="0" presId="urn:microsoft.com/office/officeart/2005/8/layout/orgChart1"/>
    <dgm:cxn modelId="{1D327055-141F-4F79-A999-4ED70DC5EE8B}" srcId="{AE649303-2490-42D8-8810-905A5BCC6EC0}" destId="{58876DC1-A327-4514-A4AB-FB634EBF6400}" srcOrd="0" destOrd="0" parTransId="{C0AC36A4-F9F1-4212-8CE1-7FD5E9CD9D2C}" sibTransId="{5E9BADB5-7534-473D-B163-194F5D8AFA6A}"/>
    <dgm:cxn modelId="{1BD83D58-91CC-490D-8F4E-C2868640B264}" type="presOf" srcId="{C0AC36A4-F9F1-4212-8CE1-7FD5E9CD9D2C}" destId="{519723AF-5102-4203-9513-918333DC652E}" srcOrd="0" destOrd="0" presId="urn:microsoft.com/office/officeart/2005/8/layout/orgChart1"/>
    <dgm:cxn modelId="{DFF6C258-DA3F-468A-8B5C-498CDAB1C1AF}" type="presOf" srcId="{46E8E3D1-4BD7-4D3A-9236-A45BDEE456AF}" destId="{390DFB18-74F0-42F6-B142-E39C10936902}" srcOrd="0" destOrd="0" presId="urn:microsoft.com/office/officeart/2005/8/layout/orgChart1"/>
    <dgm:cxn modelId="{903B5D79-A8E5-47BB-9464-F454AC9AAA7E}" type="presOf" srcId="{4F12A111-6C55-420C-908E-E6DAC6831351}" destId="{0A341AEA-9BA6-4AAC-A008-50EF6D57E512}" srcOrd="1" destOrd="0" presId="urn:microsoft.com/office/officeart/2005/8/layout/orgChart1"/>
    <dgm:cxn modelId="{09E8FE79-EE42-4789-909F-BD9BFA77542F}" type="presOf" srcId="{8C1A76B6-F20A-42DE-BB70-A8DBDA642D87}" destId="{C5B93723-7645-43D5-86C8-659787F1E90D}" srcOrd="1" destOrd="0" presId="urn:microsoft.com/office/officeart/2005/8/layout/orgChart1"/>
    <dgm:cxn modelId="{A086407B-5D05-4D30-9770-EA38143F2792}" srcId="{58876DC1-A327-4514-A4AB-FB634EBF6400}" destId="{6D6AF7D2-E15F-4CAF-962D-C3856A975616}" srcOrd="0" destOrd="0" parTransId="{4D296357-CC78-4ADB-8E3B-82C240690BB4}" sibTransId="{FA6A8BD5-D26F-47FF-99D3-6FB4D03612B7}"/>
    <dgm:cxn modelId="{233C0D86-FE04-439C-8E2F-5454E9358B9B}" srcId="{2821E811-3262-4CC6-89E1-C886E26E8945}" destId="{86E328C1-4931-4635-9998-8C82587995C5}" srcOrd="0" destOrd="0" parTransId="{BD175298-DF33-450C-953E-FEBDE47526F0}" sibTransId="{8D330308-6B53-403A-8FF4-0F29527D5359}"/>
    <dgm:cxn modelId="{DEEAD087-254F-468D-B419-316D5EC997EA}" type="presOf" srcId="{20CA6F8D-B812-4429-965A-024948F1ECE2}" destId="{9AC7433D-53CD-47B0-9D66-54D5BEE824B6}" srcOrd="0" destOrd="0" presId="urn:microsoft.com/office/officeart/2005/8/layout/orgChart1"/>
    <dgm:cxn modelId="{39B2E68A-FA4B-411F-8A83-10C5111A66C2}" type="presOf" srcId="{52E75671-094F-46E7-9C1C-22E381994C21}" destId="{51BD196A-D9AD-48FB-94DF-116E76F87F59}" srcOrd="1" destOrd="0" presId="urn:microsoft.com/office/officeart/2005/8/layout/orgChart1"/>
    <dgm:cxn modelId="{8FEB4090-85E4-4990-B30B-219BD22EDC1B}" srcId="{486EC111-6209-44A1-B81E-9A00E1DBF5C2}" destId="{4F12A111-6C55-420C-908E-E6DAC6831351}" srcOrd="0" destOrd="0" parTransId="{AFBC3503-8688-4A83-83AD-945CFE392ADC}" sibTransId="{E153902E-A107-4D60-A7ED-E3CC527B3D5A}"/>
    <dgm:cxn modelId="{00A76A91-65B0-4B29-8A05-EF53B8250383}" type="presOf" srcId="{09F79746-BED0-4341-B4BC-66958CBB2A8A}" destId="{1F558A3B-0B30-44DF-A5C8-CDA4568B5F5A}" srcOrd="1" destOrd="0" presId="urn:microsoft.com/office/officeart/2005/8/layout/orgChart1"/>
    <dgm:cxn modelId="{AB1D4892-12A4-4E51-B163-955A0B3D1346}" srcId="{58876DC1-A327-4514-A4AB-FB634EBF6400}" destId="{EB673DE8-50F2-4DCB-A2AD-552EC2AB07D6}" srcOrd="1" destOrd="0" parTransId="{D50CF347-E089-46AC-94D0-59E427BE8347}" sibTransId="{7D176353-7575-43CC-A949-213DE5072739}"/>
    <dgm:cxn modelId="{0281A393-68C0-4BD3-9E8C-454B7E1C6ADC}" type="presOf" srcId="{562966FB-BBC8-4E51-87DE-A1F5D711F11E}" destId="{71F07591-5D5E-4661-A2CB-E6E680B4D838}" srcOrd="0" destOrd="0" presId="urn:microsoft.com/office/officeart/2005/8/layout/orgChart1"/>
    <dgm:cxn modelId="{BF14C593-2FCF-42DB-8262-762575CE59CE}" type="presOf" srcId="{8D5F7C4A-E496-48A2-9929-A50BA245F95B}" destId="{3FE4A79E-806A-405E-B518-88EDF38D8441}" srcOrd="0" destOrd="0" presId="urn:microsoft.com/office/officeart/2005/8/layout/orgChart1"/>
    <dgm:cxn modelId="{64BFCF93-F94D-49B5-B38D-D6066C832AD3}" type="presOf" srcId="{29C4C728-62EF-4596-9750-0179E1F2B723}" destId="{E4E5CEF4-95AE-4528-B8FA-8139B6BBD30C}" srcOrd="0" destOrd="0" presId="urn:microsoft.com/office/officeart/2005/8/layout/orgChart1"/>
    <dgm:cxn modelId="{36761A9B-ABA5-4839-B6DD-14D6E87BB313}" type="presOf" srcId="{EB673DE8-50F2-4DCB-A2AD-552EC2AB07D6}" destId="{C87B9733-01C9-4CB7-8631-F915F42B0141}" srcOrd="1" destOrd="0" presId="urn:microsoft.com/office/officeart/2005/8/layout/orgChart1"/>
    <dgm:cxn modelId="{133E889C-3671-4728-851A-62B00F4B8644}" type="presOf" srcId="{B3E5FA93-EC75-4049-8E3C-FA28E44326D6}" destId="{2FDB366E-3B29-4E8B-91C2-142B0D509E2B}" srcOrd="0" destOrd="0" presId="urn:microsoft.com/office/officeart/2005/8/layout/orgChart1"/>
    <dgm:cxn modelId="{5C3A54A1-D725-4B36-8CEC-DB1BEC289DEC}" type="presOf" srcId="{8C1A76B6-F20A-42DE-BB70-A8DBDA642D87}" destId="{8401B6B3-CF55-44B5-8B07-85CE26C38BE4}" srcOrd="0" destOrd="0" presId="urn:microsoft.com/office/officeart/2005/8/layout/orgChart1"/>
    <dgm:cxn modelId="{8059D9A8-C982-42F9-A91B-B0DDEA7EB610}" srcId="{DF6D73B3-52B2-406A-87AD-8084315EEF4A}" destId="{C3007740-FDE7-48F9-9911-C3E926913035}" srcOrd="0" destOrd="0" parTransId="{88E6FAC1-65AD-405B-A1CD-441160799F91}" sibTransId="{BC939DE4-A9CB-4966-BEB6-E9F829381198}"/>
    <dgm:cxn modelId="{D3FF24A9-97BE-48C8-BF28-D7294930F77D}" type="presOf" srcId="{AFBC3503-8688-4A83-83AD-945CFE392ADC}" destId="{FFD671C6-E924-4F7C-B60C-37C63B7C5606}" srcOrd="0" destOrd="0" presId="urn:microsoft.com/office/officeart/2005/8/layout/orgChart1"/>
    <dgm:cxn modelId="{4AE4F0A9-9A9F-4B28-A1A7-A8D511EFDEEB}" type="presOf" srcId="{9BD4483F-2591-42F3-AD55-7A4EE053C2B5}" destId="{1B7C7A57-C73D-4368-AC4D-39BEA9A75092}" srcOrd="0" destOrd="0" presId="urn:microsoft.com/office/officeart/2005/8/layout/orgChart1"/>
    <dgm:cxn modelId="{71699AAA-4D6F-4E6B-A5C9-0C7282DFF82A}" srcId="{3FAC1FB9-9DE0-4D8C-AEE3-51A1DC02FC7D}" destId="{8D5F7C4A-E496-48A2-9929-A50BA245F95B}" srcOrd="0" destOrd="0" parTransId="{D357734D-CC0A-4D4F-B5F0-18E5E06733F5}" sibTransId="{31B917F0-0A47-4BB2-8C12-FE385B9706B2}"/>
    <dgm:cxn modelId="{9BCBCDAA-207E-4390-99D8-37A9F3A61BEC}" type="presOf" srcId="{1CF1F33A-8304-47BB-B864-38C376E4602E}" destId="{664E8C52-DA9B-4E1F-89EC-38DDAD40BCF7}" srcOrd="0" destOrd="0" presId="urn:microsoft.com/office/officeart/2005/8/layout/orgChart1"/>
    <dgm:cxn modelId="{36AE57B1-A458-42E1-8834-C935AC311772}" type="presOf" srcId="{3FAC1FB9-9DE0-4D8C-AEE3-51A1DC02FC7D}" destId="{C2AC1552-D404-416C-9C0A-130C8338553A}" srcOrd="1" destOrd="0" presId="urn:microsoft.com/office/officeart/2005/8/layout/orgChart1"/>
    <dgm:cxn modelId="{C5850EB2-3F9F-4643-A808-49F7B5B63E27}" type="presOf" srcId="{4DC9D20A-A5E5-4BB1-B781-334E47E1F43D}" destId="{AFB69E33-F41F-464C-8C1F-AB883CA662AA}" srcOrd="0" destOrd="0" presId="urn:microsoft.com/office/officeart/2005/8/layout/orgChart1"/>
    <dgm:cxn modelId="{1CB6E7B2-FC83-481D-B524-112A4239E290}" type="presOf" srcId="{DF6D73B3-52B2-406A-87AD-8084315EEF4A}" destId="{625324F0-DB63-4E8A-AECC-F100C84C7B87}" srcOrd="1" destOrd="0" presId="urn:microsoft.com/office/officeart/2005/8/layout/orgChart1"/>
    <dgm:cxn modelId="{B03C6CB3-BCBA-43EC-9D37-DBD42C546C4C}" type="presOf" srcId="{2E498D04-EF72-45E4-B016-3E851AEE3FD3}" destId="{7A8D7E1F-1335-4010-8686-0571072178E6}" srcOrd="0" destOrd="0" presId="urn:microsoft.com/office/officeart/2005/8/layout/orgChart1"/>
    <dgm:cxn modelId="{C46487B5-8734-41CE-9690-652935D73B6E}" type="presOf" srcId="{D357734D-CC0A-4D4F-B5F0-18E5E06733F5}" destId="{EBEA4590-631E-435D-9E6A-5D97CB19FCF1}" srcOrd="0" destOrd="0" presId="urn:microsoft.com/office/officeart/2005/8/layout/orgChart1"/>
    <dgm:cxn modelId="{728D39B8-2B98-48B1-8EA7-1A08CCE41F42}" type="presOf" srcId="{31545BF5-909E-46B6-8199-3752633BF38E}" destId="{C06CCDF9-E629-4835-9193-FDC38643431F}" srcOrd="0" destOrd="0" presId="urn:microsoft.com/office/officeart/2005/8/layout/orgChart1"/>
    <dgm:cxn modelId="{E29585B9-341E-49B1-A327-922FA3C7202C}" type="presOf" srcId="{C3007740-FDE7-48F9-9911-C3E926913035}" destId="{2316DCEC-E84E-4B3A-A71C-7069F2E7B1A3}" srcOrd="1" destOrd="0" presId="urn:microsoft.com/office/officeart/2005/8/layout/orgChart1"/>
    <dgm:cxn modelId="{A673FDBE-6AE1-44EB-8E98-72AFD58A6A12}" type="presOf" srcId="{6D6AF7D2-E15F-4CAF-962D-C3856A975616}" destId="{461023FB-6EDC-46E8-8FE1-E6D6DE113E67}" srcOrd="0" destOrd="0" presId="urn:microsoft.com/office/officeart/2005/8/layout/orgChart1"/>
    <dgm:cxn modelId="{A009DCC3-D2FC-4D2C-9075-6A7A1AE2CD85}" type="presOf" srcId="{386C28DD-8670-4CF4-A039-5741BFB3026A}" destId="{E9B380E5-2DEC-465E-9454-8C49D5D78F17}" srcOrd="0" destOrd="0" presId="urn:microsoft.com/office/officeart/2005/8/layout/orgChart1"/>
    <dgm:cxn modelId="{F3FD59C9-7E82-4039-BE2A-CEDE442D5C82}" type="presOf" srcId="{2CD7FE4A-5ED4-47C2-B8A8-573C23B59D1B}" destId="{20CEF7FD-B67C-4B48-9EAC-24F33CDBB169}" srcOrd="0" destOrd="0" presId="urn:microsoft.com/office/officeart/2005/8/layout/orgChart1"/>
    <dgm:cxn modelId="{A42351CD-ED48-4391-837F-9E675F4840A6}" type="presOf" srcId="{562966FB-BBC8-4E51-87DE-A1F5D711F11E}" destId="{9F5DE322-3DF9-427C-B85A-2539996F233B}" srcOrd="1" destOrd="0" presId="urn:microsoft.com/office/officeart/2005/8/layout/orgChart1"/>
    <dgm:cxn modelId="{6F35B0D0-41E5-408E-9766-A66D49F381AA}" srcId="{86E328C1-4931-4635-9998-8C82587995C5}" destId="{9289965A-796E-46E9-81BC-29A124CA141B}" srcOrd="0" destOrd="0" parTransId="{CEAF680C-7524-4DC0-AB69-066C57ADFB7B}" sibTransId="{7D1BDD12-69AE-4272-912C-C6E44185B93C}"/>
    <dgm:cxn modelId="{BEFEF8D1-EEB6-46BA-8BB4-1491BDC8E8D1}" type="presOf" srcId="{2E498D04-EF72-45E4-B016-3E851AEE3FD3}" destId="{05AEBDCA-47A9-445D-95FE-D71A677E6EB2}" srcOrd="1" destOrd="0" presId="urn:microsoft.com/office/officeart/2005/8/layout/orgChart1"/>
    <dgm:cxn modelId="{D198C7D2-0AD0-4DEE-A694-7BBD14BFFAA1}" srcId="{9289965A-796E-46E9-81BC-29A124CA141B}" destId="{2E498D04-EF72-45E4-B016-3E851AEE3FD3}" srcOrd="1" destOrd="0" parTransId="{0D51DF31-0E79-425A-A33E-4280E8ADECC0}" sibTransId="{30A5F5C0-BEF1-4E6F-8ECE-5E4E4CC51360}"/>
    <dgm:cxn modelId="{A5538FD5-501D-473D-BFDB-761E63803318}" type="presOf" srcId="{9289965A-796E-46E9-81BC-29A124CA141B}" destId="{6B7B8DAC-432A-434A-860B-30A22C359BA4}" srcOrd="1" destOrd="0" presId="urn:microsoft.com/office/officeart/2005/8/layout/orgChart1"/>
    <dgm:cxn modelId="{E9CE99D6-4052-434A-9838-29A40D68C84D}" type="presOf" srcId="{58876DC1-A327-4514-A4AB-FB634EBF6400}" destId="{E8697610-53A2-4093-A74B-9297BB90F900}" srcOrd="0" destOrd="0" presId="urn:microsoft.com/office/officeart/2005/8/layout/orgChart1"/>
    <dgm:cxn modelId="{EA4196DB-E8B5-4E17-992E-E800127187D7}" type="presOf" srcId="{86E328C1-4931-4635-9998-8C82587995C5}" destId="{22409897-E2B9-4242-BB0B-8E680ABE780E}" srcOrd="0" destOrd="0" presId="urn:microsoft.com/office/officeart/2005/8/layout/orgChart1"/>
    <dgm:cxn modelId="{81355EDF-72C9-447D-910B-3BDB4C83FF9E}" type="presOf" srcId="{0A4AB279-491E-43DD-A8FF-A0E47DD43D32}" destId="{158F5E32-3A4E-4185-854A-8180DF36A1A3}" srcOrd="0" destOrd="0" presId="urn:microsoft.com/office/officeart/2005/8/layout/orgChart1"/>
    <dgm:cxn modelId="{A9FB2DE0-3E98-4B80-8120-F9EB3DD00258}" type="presOf" srcId="{37A852A7-9F52-4750-B494-9661E97FB103}" destId="{585A9F3A-FA49-466F-81BA-BEF8D0351D48}" srcOrd="1" destOrd="0" presId="urn:microsoft.com/office/officeart/2005/8/layout/orgChart1"/>
    <dgm:cxn modelId="{B9DF0EE5-2849-4474-BCFF-935CA3171F28}" type="presOf" srcId="{4F12A111-6C55-420C-908E-E6DAC6831351}" destId="{61937A1C-8AE8-4C4F-B5FF-5D5B3E893EF2}" srcOrd="0" destOrd="0" presId="urn:microsoft.com/office/officeart/2005/8/layout/orgChart1"/>
    <dgm:cxn modelId="{CD7782E9-32D7-4E86-B449-B111DCA8D598}" srcId="{486EC111-6209-44A1-B81E-9A00E1DBF5C2}" destId="{8C1A76B6-F20A-42DE-BB70-A8DBDA642D87}" srcOrd="1" destOrd="0" parTransId="{0C9AF77D-F7F4-4CE9-99B5-7C9CAF7410B5}" sibTransId="{881DA703-E03C-46CD-8325-4331BFEA6802}"/>
    <dgm:cxn modelId="{DCA0CAEB-7FD1-41E3-BF5E-83B974A1965C}" type="presOf" srcId="{86E328C1-4931-4635-9998-8C82587995C5}" destId="{53F85E56-8FE2-46FC-AEE2-2F827A3044E0}" srcOrd="1" destOrd="0" presId="urn:microsoft.com/office/officeart/2005/8/layout/orgChart1"/>
    <dgm:cxn modelId="{2CDAC5EF-0407-4BC9-B1ED-EC1B661FACBC}" type="presOf" srcId="{C3007740-FDE7-48F9-9911-C3E926913035}" destId="{D7F7C3F8-441B-4979-A3B3-359B22F0D131}" srcOrd="0" destOrd="0" presId="urn:microsoft.com/office/officeart/2005/8/layout/orgChart1"/>
    <dgm:cxn modelId="{BAFC8CF2-2B82-4CBE-A510-19218329F032}" type="presOf" srcId="{52E75671-094F-46E7-9C1C-22E381994C21}" destId="{9720A6C6-8680-444A-A998-23085D3A88CF}" srcOrd="0" destOrd="0" presId="urn:microsoft.com/office/officeart/2005/8/layout/orgChart1"/>
    <dgm:cxn modelId="{BF102CF4-B5ED-4DA1-92D8-1E1A14734718}" type="presOf" srcId="{486EC111-6209-44A1-B81E-9A00E1DBF5C2}" destId="{69249C0E-7433-4BCC-8C18-61EEB7076584}" srcOrd="1" destOrd="0" presId="urn:microsoft.com/office/officeart/2005/8/layout/orgChart1"/>
    <dgm:cxn modelId="{5A5637F8-79F9-44F6-A803-73D35B0EAB3D}" type="presOf" srcId="{4D296357-CC78-4ADB-8E3B-82C240690BB4}" destId="{97DD6685-EA9C-43FA-8C91-1BD558A89586}" srcOrd="0" destOrd="0" presId="urn:microsoft.com/office/officeart/2005/8/layout/orgChart1"/>
    <dgm:cxn modelId="{0A2A8AFD-707F-4D3F-AD95-CB0FD9EB5035}" type="presOf" srcId="{9988DEBB-A436-4AC4-BDDB-33E61B080300}" destId="{2A0E685F-1E4A-452F-99C7-278342484A87}" srcOrd="0" destOrd="0" presId="urn:microsoft.com/office/officeart/2005/8/layout/orgChart1"/>
    <dgm:cxn modelId="{6043DAFD-EF83-431A-B315-F5C49EBB6FAB}" srcId="{9289965A-796E-46E9-81BC-29A124CA141B}" destId="{DF6D73B3-52B2-406A-87AD-8084315EEF4A}" srcOrd="0" destOrd="0" parTransId="{365EB4FB-5572-48DE-824C-DEA6147CF095}" sibTransId="{8CA55067-17F2-41A1-AB9B-1067D6197C31}"/>
    <dgm:cxn modelId="{85B0FDFF-31F1-4BE3-A079-C44BFEA3DE62}" type="presOf" srcId="{D50CF347-E089-46AC-94D0-59E427BE8347}" destId="{27A2ED9D-6D18-40C8-8D1F-7AAF0A17390C}" srcOrd="0" destOrd="0" presId="urn:microsoft.com/office/officeart/2005/8/layout/orgChart1"/>
    <dgm:cxn modelId="{DC541353-E0E0-49BE-A184-F026C73110D0}" type="presParOf" srcId="{B0BC6F11-EC2F-43E7-8759-469207101503}" destId="{7A6C10BD-7BF9-400F-A174-F13A501EB600}" srcOrd="0" destOrd="0" presId="urn:microsoft.com/office/officeart/2005/8/layout/orgChart1"/>
    <dgm:cxn modelId="{18FA1D5F-9BE9-4028-96D0-B2195CF74BA5}" type="presParOf" srcId="{7A6C10BD-7BF9-400F-A174-F13A501EB600}" destId="{A75080B8-6012-48B1-AACF-D61373AE226D}" srcOrd="0" destOrd="0" presId="urn:microsoft.com/office/officeart/2005/8/layout/orgChart1"/>
    <dgm:cxn modelId="{498F47EB-8C00-4E47-BBAF-A90B3597645D}" type="presParOf" srcId="{A75080B8-6012-48B1-AACF-D61373AE226D}" destId="{22409897-E2B9-4242-BB0B-8E680ABE780E}" srcOrd="0" destOrd="0" presId="urn:microsoft.com/office/officeart/2005/8/layout/orgChart1"/>
    <dgm:cxn modelId="{8022945B-694F-49C2-ABCE-34C5F829A994}" type="presParOf" srcId="{A75080B8-6012-48B1-AACF-D61373AE226D}" destId="{53F85E56-8FE2-46FC-AEE2-2F827A3044E0}" srcOrd="1" destOrd="0" presId="urn:microsoft.com/office/officeart/2005/8/layout/orgChart1"/>
    <dgm:cxn modelId="{BFEB5C59-1380-49E8-9AA1-C14BD12793A3}" type="presParOf" srcId="{7A6C10BD-7BF9-400F-A174-F13A501EB600}" destId="{7D3874DE-34DA-4229-85DD-067C378828BE}" srcOrd="1" destOrd="0" presId="urn:microsoft.com/office/officeart/2005/8/layout/orgChart1"/>
    <dgm:cxn modelId="{EC77C45D-9932-4623-B05C-F0CD0EA153F8}" type="presParOf" srcId="{7D3874DE-34DA-4229-85DD-067C378828BE}" destId="{988F2E1D-F8F6-4333-8C9F-E87826ED6688}" srcOrd="0" destOrd="0" presId="urn:microsoft.com/office/officeart/2005/8/layout/orgChart1"/>
    <dgm:cxn modelId="{BC848141-9B30-42B5-A02F-7F03D148D99E}" type="presParOf" srcId="{7D3874DE-34DA-4229-85DD-067C378828BE}" destId="{0679C06D-6BC1-4C27-B255-2C96ED914402}" srcOrd="1" destOrd="0" presId="urn:microsoft.com/office/officeart/2005/8/layout/orgChart1"/>
    <dgm:cxn modelId="{91F1099E-279A-4DF4-83F7-0D8C833B3A14}" type="presParOf" srcId="{0679C06D-6BC1-4C27-B255-2C96ED914402}" destId="{32EAB177-6DE8-4568-ADED-1220DBD33B5C}" srcOrd="0" destOrd="0" presId="urn:microsoft.com/office/officeart/2005/8/layout/orgChart1"/>
    <dgm:cxn modelId="{710CFFD5-F201-46F3-8452-17CB1628F94F}" type="presParOf" srcId="{32EAB177-6DE8-4568-ADED-1220DBD33B5C}" destId="{76D9DF18-4C67-4C37-84AE-C71BFEBAF477}" srcOrd="0" destOrd="0" presId="urn:microsoft.com/office/officeart/2005/8/layout/orgChart1"/>
    <dgm:cxn modelId="{A969D854-0936-40E9-90A5-CE36A9FCC319}" type="presParOf" srcId="{32EAB177-6DE8-4568-ADED-1220DBD33B5C}" destId="{6B7B8DAC-432A-434A-860B-30A22C359BA4}" srcOrd="1" destOrd="0" presId="urn:microsoft.com/office/officeart/2005/8/layout/orgChart1"/>
    <dgm:cxn modelId="{58FF378A-C820-47AE-9560-0B22BB79FDD1}" type="presParOf" srcId="{0679C06D-6BC1-4C27-B255-2C96ED914402}" destId="{94ED3C58-336C-4E11-BCE7-78AA7E6B3C76}" srcOrd="1" destOrd="0" presId="urn:microsoft.com/office/officeart/2005/8/layout/orgChart1"/>
    <dgm:cxn modelId="{11454CB8-2E5F-4AEB-AC17-D4BCEAA1539E}" type="presParOf" srcId="{94ED3C58-336C-4E11-BCE7-78AA7E6B3C76}" destId="{2346839B-2592-4EC4-840D-F94AA79620C2}" srcOrd="0" destOrd="0" presId="urn:microsoft.com/office/officeart/2005/8/layout/orgChart1"/>
    <dgm:cxn modelId="{CCFA6E11-E0EC-4EBF-8110-DD20F1BEC636}" type="presParOf" srcId="{94ED3C58-336C-4E11-BCE7-78AA7E6B3C76}" destId="{AEC13729-19D0-4A42-8370-F44BB91E6041}" srcOrd="1" destOrd="0" presId="urn:microsoft.com/office/officeart/2005/8/layout/orgChart1"/>
    <dgm:cxn modelId="{02D89089-32B9-4846-9929-851820496F81}" type="presParOf" srcId="{AEC13729-19D0-4A42-8370-F44BB91E6041}" destId="{6DD0FB51-8C14-4510-B650-EEAA461F3E55}" srcOrd="0" destOrd="0" presId="urn:microsoft.com/office/officeart/2005/8/layout/orgChart1"/>
    <dgm:cxn modelId="{2E9450C2-B610-451D-BDEF-C0FD95C60201}" type="presParOf" srcId="{6DD0FB51-8C14-4510-B650-EEAA461F3E55}" destId="{64A82F11-940C-49ED-BEFE-907215243539}" srcOrd="0" destOrd="0" presId="urn:microsoft.com/office/officeart/2005/8/layout/orgChart1"/>
    <dgm:cxn modelId="{99AF6CCC-59A3-41C6-871D-61FEDEF216A9}" type="presParOf" srcId="{6DD0FB51-8C14-4510-B650-EEAA461F3E55}" destId="{625324F0-DB63-4E8A-AECC-F100C84C7B87}" srcOrd="1" destOrd="0" presId="urn:microsoft.com/office/officeart/2005/8/layout/orgChart1"/>
    <dgm:cxn modelId="{B0F1B680-BF30-41A0-9FE8-2008A6C657FD}" type="presParOf" srcId="{AEC13729-19D0-4A42-8370-F44BB91E6041}" destId="{5DC0140B-9BC4-4CA2-89B0-915F602D0916}" srcOrd="1" destOrd="0" presId="urn:microsoft.com/office/officeart/2005/8/layout/orgChart1"/>
    <dgm:cxn modelId="{247876E3-7E1D-44C5-BAD5-231102A2BB1F}" type="presParOf" srcId="{5DC0140B-9BC4-4CA2-89B0-915F602D0916}" destId="{9A011E69-6CB8-464B-A6CA-367CFFB9A8E3}" srcOrd="0" destOrd="0" presId="urn:microsoft.com/office/officeart/2005/8/layout/orgChart1"/>
    <dgm:cxn modelId="{074B1A7C-5F9C-40E4-BBA1-0FE64861592B}" type="presParOf" srcId="{5DC0140B-9BC4-4CA2-89B0-915F602D0916}" destId="{4218A8A4-743F-4AAA-9ADE-A0C12A57D993}" srcOrd="1" destOrd="0" presId="urn:microsoft.com/office/officeart/2005/8/layout/orgChart1"/>
    <dgm:cxn modelId="{AB97B1E5-5D60-45DD-A45B-E0D988C57180}" type="presParOf" srcId="{4218A8A4-743F-4AAA-9ADE-A0C12A57D993}" destId="{47DD0D0C-ACDE-45BF-A634-E131D7178B6A}" srcOrd="0" destOrd="0" presId="urn:microsoft.com/office/officeart/2005/8/layout/orgChart1"/>
    <dgm:cxn modelId="{A14E5797-70D4-4CE5-91BC-3A52CE5DEDE6}" type="presParOf" srcId="{47DD0D0C-ACDE-45BF-A634-E131D7178B6A}" destId="{D7F7C3F8-441B-4979-A3B3-359B22F0D131}" srcOrd="0" destOrd="0" presId="urn:microsoft.com/office/officeart/2005/8/layout/orgChart1"/>
    <dgm:cxn modelId="{B34358F9-08E5-4D3D-BB87-5FB141F8603B}" type="presParOf" srcId="{47DD0D0C-ACDE-45BF-A634-E131D7178B6A}" destId="{2316DCEC-E84E-4B3A-A71C-7069F2E7B1A3}" srcOrd="1" destOrd="0" presId="urn:microsoft.com/office/officeart/2005/8/layout/orgChart1"/>
    <dgm:cxn modelId="{9DD09EBE-6327-48F2-B69C-3E92DAC79C6D}" type="presParOf" srcId="{4218A8A4-743F-4AAA-9ADE-A0C12A57D993}" destId="{85601C5B-C71D-4A94-A29C-CD73BDC02C83}" srcOrd="1" destOrd="0" presId="urn:microsoft.com/office/officeart/2005/8/layout/orgChart1"/>
    <dgm:cxn modelId="{150F2F48-25CB-440D-8F08-6B3D969B41F3}" type="presParOf" srcId="{85601C5B-C71D-4A94-A29C-CD73BDC02C83}" destId="{9AC7433D-53CD-47B0-9D66-54D5BEE824B6}" srcOrd="0" destOrd="0" presId="urn:microsoft.com/office/officeart/2005/8/layout/orgChart1"/>
    <dgm:cxn modelId="{DD92B508-93FC-4F9B-92D7-62EF4204FBB9}" type="presParOf" srcId="{85601C5B-C71D-4A94-A29C-CD73BDC02C83}" destId="{FF8EC80D-C554-4689-8FBD-431D9284C220}" srcOrd="1" destOrd="0" presId="urn:microsoft.com/office/officeart/2005/8/layout/orgChart1"/>
    <dgm:cxn modelId="{8BEB5600-2C21-4E38-9287-653A70277BBB}" type="presParOf" srcId="{FF8EC80D-C554-4689-8FBD-431D9284C220}" destId="{DA6569B6-DBC3-4222-816B-F81347F605FE}" srcOrd="0" destOrd="0" presId="urn:microsoft.com/office/officeart/2005/8/layout/orgChart1"/>
    <dgm:cxn modelId="{B0678327-D125-4DCA-ABDA-03EED649B106}" type="presParOf" srcId="{DA6569B6-DBC3-4222-816B-F81347F605FE}" destId="{429DFF1D-C38B-43F9-B1E7-F5D8D1E332CA}" srcOrd="0" destOrd="0" presId="urn:microsoft.com/office/officeart/2005/8/layout/orgChart1"/>
    <dgm:cxn modelId="{A0A91FD1-CC8C-4E75-B1DB-846750A48CE1}" type="presParOf" srcId="{DA6569B6-DBC3-4222-816B-F81347F605FE}" destId="{044800BC-278A-4F64-93BA-D8185FC69A29}" srcOrd="1" destOrd="0" presId="urn:microsoft.com/office/officeart/2005/8/layout/orgChart1"/>
    <dgm:cxn modelId="{DE3F5BF7-DA66-4DE8-9003-8C38644A194C}" type="presParOf" srcId="{FF8EC80D-C554-4689-8FBD-431D9284C220}" destId="{DF5703EB-00B8-40BB-BABC-3946060A48A2}" srcOrd="1" destOrd="0" presId="urn:microsoft.com/office/officeart/2005/8/layout/orgChart1"/>
    <dgm:cxn modelId="{AFFD00E8-C8CE-422E-A39A-64C297E47118}" type="presParOf" srcId="{FF8EC80D-C554-4689-8FBD-431D9284C220}" destId="{82975D3D-FF2D-4A29-B065-01ABB8228206}" srcOrd="2" destOrd="0" presId="urn:microsoft.com/office/officeart/2005/8/layout/orgChart1"/>
    <dgm:cxn modelId="{48730883-C1BC-418B-97E6-173FFEA805DA}" type="presParOf" srcId="{85601C5B-C71D-4A94-A29C-CD73BDC02C83}" destId="{158F5E32-3A4E-4185-854A-8180DF36A1A3}" srcOrd="2" destOrd="0" presId="urn:microsoft.com/office/officeart/2005/8/layout/orgChart1"/>
    <dgm:cxn modelId="{A431E525-4C56-4679-A0BA-E0A2F8F77EAE}" type="presParOf" srcId="{85601C5B-C71D-4A94-A29C-CD73BDC02C83}" destId="{6081B252-1166-4ECE-A59F-663EFF904AC2}" srcOrd="3" destOrd="0" presId="urn:microsoft.com/office/officeart/2005/8/layout/orgChart1"/>
    <dgm:cxn modelId="{4406E784-8A52-4C99-B248-83F25EC7B696}" type="presParOf" srcId="{6081B252-1166-4ECE-A59F-663EFF904AC2}" destId="{5BFF8F21-6F59-4ACF-A6EF-2D3789E6E7E5}" srcOrd="0" destOrd="0" presId="urn:microsoft.com/office/officeart/2005/8/layout/orgChart1"/>
    <dgm:cxn modelId="{6796790C-6377-487E-B934-DCDBC2DFD535}" type="presParOf" srcId="{5BFF8F21-6F59-4ACF-A6EF-2D3789E6E7E5}" destId="{4A47934F-192F-4708-AF31-11C9739AA358}" srcOrd="0" destOrd="0" presId="urn:microsoft.com/office/officeart/2005/8/layout/orgChart1"/>
    <dgm:cxn modelId="{DEFFEBF6-9F58-40B6-93FC-E2D2D080F1D6}" type="presParOf" srcId="{5BFF8F21-6F59-4ACF-A6EF-2D3789E6E7E5}" destId="{1F558A3B-0B30-44DF-A5C8-CDA4568B5F5A}" srcOrd="1" destOrd="0" presId="urn:microsoft.com/office/officeart/2005/8/layout/orgChart1"/>
    <dgm:cxn modelId="{5AE3D2A9-89B1-4373-B796-890C9D2C633C}" type="presParOf" srcId="{6081B252-1166-4ECE-A59F-663EFF904AC2}" destId="{FAFF83C3-22DF-40E9-B00E-185B8DAACB60}" srcOrd="1" destOrd="0" presId="urn:microsoft.com/office/officeart/2005/8/layout/orgChart1"/>
    <dgm:cxn modelId="{8FFE28F5-23C8-423E-815E-356C3809BF87}" type="presParOf" srcId="{6081B252-1166-4ECE-A59F-663EFF904AC2}" destId="{C3A280BA-BE47-49CE-8DF6-F26EE0D1A6E9}" srcOrd="2" destOrd="0" presId="urn:microsoft.com/office/officeart/2005/8/layout/orgChart1"/>
    <dgm:cxn modelId="{F230EF02-A7A4-40A9-A276-14F680D18A20}" type="presParOf" srcId="{4218A8A4-743F-4AAA-9ADE-A0C12A57D993}" destId="{597B2C8C-D11E-46CE-9E4C-B913E8BC3A8B}" srcOrd="2" destOrd="0" presId="urn:microsoft.com/office/officeart/2005/8/layout/orgChart1"/>
    <dgm:cxn modelId="{7DBE238D-29E8-47E2-A85D-0A048E956361}" type="presParOf" srcId="{AEC13729-19D0-4A42-8370-F44BB91E6041}" destId="{D595AE23-B204-4416-B606-8FDB984C67F7}" srcOrd="2" destOrd="0" presId="urn:microsoft.com/office/officeart/2005/8/layout/orgChart1"/>
    <dgm:cxn modelId="{447B8508-12D2-46A6-B69D-35B9A09B2D43}" type="presParOf" srcId="{94ED3C58-336C-4E11-BCE7-78AA7E6B3C76}" destId="{7DE1F0E8-5BC9-4550-9D9D-47E6AE8D40A8}" srcOrd="2" destOrd="0" presId="urn:microsoft.com/office/officeart/2005/8/layout/orgChart1"/>
    <dgm:cxn modelId="{E091DFA1-FD72-4762-949D-C1C1AA971DD3}" type="presParOf" srcId="{94ED3C58-336C-4E11-BCE7-78AA7E6B3C76}" destId="{B3AC93EA-FBA4-437B-80E4-345E28D23DC0}" srcOrd="3" destOrd="0" presId="urn:microsoft.com/office/officeart/2005/8/layout/orgChart1"/>
    <dgm:cxn modelId="{8632F834-9A23-42A1-A85E-098CE8716B37}" type="presParOf" srcId="{B3AC93EA-FBA4-437B-80E4-345E28D23DC0}" destId="{55CE5C68-1101-4530-ACC6-DF7DFD71BB66}" srcOrd="0" destOrd="0" presId="urn:microsoft.com/office/officeart/2005/8/layout/orgChart1"/>
    <dgm:cxn modelId="{E1965C8D-311B-446E-8AB7-CE4B9483B11E}" type="presParOf" srcId="{55CE5C68-1101-4530-ACC6-DF7DFD71BB66}" destId="{7A8D7E1F-1335-4010-8686-0571072178E6}" srcOrd="0" destOrd="0" presId="urn:microsoft.com/office/officeart/2005/8/layout/orgChart1"/>
    <dgm:cxn modelId="{786FF926-1461-4AAF-A83D-855501BFA17E}" type="presParOf" srcId="{55CE5C68-1101-4530-ACC6-DF7DFD71BB66}" destId="{05AEBDCA-47A9-445D-95FE-D71A677E6EB2}" srcOrd="1" destOrd="0" presId="urn:microsoft.com/office/officeart/2005/8/layout/orgChart1"/>
    <dgm:cxn modelId="{775AC276-3385-4101-BD09-2C76CF696F26}" type="presParOf" srcId="{B3AC93EA-FBA4-437B-80E4-345E28D23DC0}" destId="{E9244428-7F0A-4566-AD19-17EC5FB61A21}" srcOrd="1" destOrd="0" presId="urn:microsoft.com/office/officeart/2005/8/layout/orgChart1"/>
    <dgm:cxn modelId="{48716FD5-3C68-419E-8746-0D9E79A78353}" type="presParOf" srcId="{E9244428-7F0A-4566-AD19-17EC5FB61A21}" destId="{2A0E685F-1E4A-452F-99C7-278342484A87}" srcOrd="0" destOrd="0" presId="urn:microsoft.com/office/officeart/2005/8/layout/orgChart1"/>
    <dgm:cxn modelId="{3270D627-5D6E-4F26-801F-5D5BEF5C3EF7}" type="presParOf" srcId="{E9244428-7F0A-4566-AD19-17EC5FB61A21}" destId="{FCAC36A1-71F4-43EE-BDAD-A15C1C8559B9}" srcOrd="1" destOrd="0" presId="urn:microsoft.com/office/officeart/2005/8/layout/orgChart1"/>
    <dgm:cxn modelId="{1199E979-7516-4C68-949C-81B084BB6902}" type="presParOf" srcId="{FCAC36A1-71F4-43EE-BDAD-A15C1C8559B9}" destId="{81E05635-F29D-4042-AE37-77733B37F30B}" srcOrd="0" destOrd="0" presId="urn:microsoft.com/office/officeart/2005/8/layout/orgChart1"/>
    <dgm:cxn modelId="{4DB7C5AC-276C-4B74-81F7-BA94698AB3DE}" type="presParOf" srcId="{81E05635-F29D-4042-AE37-77733B37F30B}" destId="{2FED6123-8403-4882-91D6-51F32DDDA64A}" srcOrd="0" destOrd="0" presId="urn:microsoft.com/office/officeart/2005/8/layout/orgChart1"/>
    <dgm:cxn modelId="{26F6494B-7945-4DEF-B1BC-CACDE322407D}" type="presParOf" srcId="{81E05635-F29D-4042-AE37-77733B37F30B}" destId="{69249C0E-7433-4BCC-8C18-61EEB7076584}" srcOrd="1" destOrd="0" presId="urn:microsoft.com/office/officeart/2005/8/layout/orgChart1"/>
    <dgm:cxn modelId="{FFC98C9A-F314-4C99-8D8F-0D28DD553A44}" type="presParOf" srcId="{FCAC36A1-71F4-43EE-BDAD-A15C1C8559B9}" destId="{9C50497E-BE52-4C56-9D56-029EA91B2452}" srcOrd="1" destOrd="0" presId="urn:microsoft.com/office/officeart/2005/8/layout/orgChart1"/>
    <dgm:cxn modelId="{52D44DD2-14DB-4110-80E2-E2C607E379A5}" type="presParOf" srcId="{9C50497E-BE52-4C56-9D56-029EA91B2452}" destId="{FFD671C6-E924-4F7C-B60C-37C63B7C5606}" srcOrd="0" destOrd="0" presId="urn:microsoft.com/office/officeart/2005/8/layout/orgChart1"/>
    <dgm:cxn modelId="{2A4E82EE-59B4-4A9E-9387-D561AA0BEC7A}" type="presParOf" srcId="{9C50497E-BE52-4C56-9D56-029EA91B2452}" destId="{BBA874FD-CBA5-4C48-AAC8-16E30F420DA0}" srcOrd="1" destOrd="0" presId="urn:microsoft.com/office/officeart/2005/8/layout/orgChart1"/>
    <dgm:cxn modelId="{72CCF5F9-CCD3-4EC6-8F22-B23942574371}" type="presParOf" srcId="{BBA874FD-CBA5-4C48-AAC8-16E30F420DA0}" destId="{7099DE0C-B6C0-455A-A4EF-BE6F89369D63}" srcOrd="0" destOrd="0" presId="urn:microsoft.com/office/officeart/2005/8/layout/orgChart1"/>
    <dgm:cxn modelId="{EB0DBCA8-B20F-4F34-AC4F-67CF242D0C27}" type="presParOf" srcId="{7099DE0C-B6C0-455A-A4EF-BE6F89369D63}" destId="{61937A1C-8AE8-4C4F-B5FF-5D5B3E893EF2}" srcOrd="0" destOrd="0" presId="urn:microsoft.com/office/officeart/2005/8/layout/orgChart1"/>
    <dgm:cxn modelId="{FE9754A3-469E-4C55-B670-328B00141E2E}" type="presParOf" srcId="{7099DE0C-B6C0-455A-A4EF-BE6F89369D63}" destId="{0A341AEA-9BA6-4AAC-A008-50EF6D57E512}" srcOrd="1" destOrd="0" presId="urn:microsoft.com/office/officeart/2005/8/layout/orgChart1"/>
    <dgm:cxn modelId="{EA80CE6B-44E6-42F2-8E1D-93D46F474497}" type="presParOf" srcId="{BBA874FD-CBA5-4C48-AAC8-16E30F420DA0}" destId="{E37EFA6F-333B-4A47-9905-9526C657A60D}" srcOrd="1" destOrd="0" presId="urn:microsoft.com/office/officeart/2005/8/layout/orgChart1"/>
    <dgm:cxn modelId="{2B2FCBD2-4BD8-4A6C-B3EF-B2DAB8180EB7}" type="presParOf" srcId="{BBA874FD-CBA5-4C48-AAC8-16E30F420DA0}" destId="{248DFF80-71E3-465A-AD93-ABB148754CB8}" srcOrd="2" destOrd="0" presId="urn:microsoft.com/office/officeart/2005/8/layout/orgChart1"/>
    <dgm:cxn modelId="{78074620-E313-408B-AF82-05645DC00337}" type="presParOf" srcId="{9C50497E-BE52-4C56-9D56-029EA91B2452}" destId="{4031F036-FF47-4985-AE79-96D0803A79C9}" srcOrd="2" destOrd="0" presId="urn:microsoft.com/office/officeart/2005/8/layout/orgChart1"/>
    <dgm:cxn modelId="{93653D9F-2C13-4AC3-8AFC-E60B93FBCB40}" type="presParOf" srcId="{9C50497E-BE52-4C56-9D56-029EA91B2452}" destId="{E0DA3B36-FEA4-44CA-8A90-52DE61F02E66}" srcOrd="3" destOrd="0" presId="urn:microsoft.com/office/officeart/2005/8/layout/orgChart1"/>
    <dgm:cxn modelId="{70189800-6432-49DD-B210-61521BA7D1D6}" type="presParOf" srcId="{E0DA3B36-FEA4-44CA-8A90-52DE61F02E66}" destId="{D60D4492-8118-45D3-899B-5D7F17B066CF}" srcOrd="0" destOrd="0" presId="urn:microsoft.com/office/officeart/2005/8/layout/orgChart1"/>
    <dgm:cxn modelId="{DE1EA75E-1B01-43C6-8659-56C66CF3499B}" type="presParOf" srcId="{D60D4492-8118-45D3-899B-5D7F17B066CF}" destId="{8401B6B3-CF55-44B5-8B07-85CE26C38BE4}" srcOrd="0" destOrd="0" presId="urn:microsoft.com/office/officeart/2005/8/layout/orgChart1"/>
    <dgm:cxn modelId="{AACB0DF3-9E92-49E7-8FBC-DAD0EFE10469}" type="presParOf" srcId="{D60D4492-8118-45D3-899B-5D7F17B066CF}" destId="{C5B93723-7645-43D5-86C8-659787F1E90D}" srcOrd="1" destOrd="0" presId="urn:microsoft.com/office/officeart/2005/8/layout/orgChart1"/>
    <dgm:cxn modelId="{F1AA3B81-95C0-4743-96B8-7DF08BAE8F95}" type="presParOf" srcId="{E0DA3B36-FEA4-44CA-8A90-52DE61F02E66}" destId="{40D405EA-4649-40EF-8538-5E339C5D7CFE}" srcOrd="1" destOrd="0" presId="urn:microsoft.com/office/officeart/2005/8/layout/orgChart1"/>
    <dgm:cxn modelId="{3FB68224-3AFD-4BE2-8C33-1397809F8078}" type="presParOf" srcId="{E0DA3B36-FEA4-44CA-8A90-52DE61F02E66}" destId="{0FDE24C7-1714-4F98-AABB-42904D01080E}" srcOrd="2" destOrd="0" presId="urn:microsoft.com/office/officeart/2005/8/layout/orgChart1"/>
    <dgm:cxn modelId="{8E096E1A-7063-435C-AD70-C567658F1118}" type="presParOf" srcId="{FCAC36A1-71F4-43EE-BDAD-A15C1C8559B9}" destId="{440D67AF-2707-437E-837E-482DC69A2898}" srcOrd="2" destOrd="0" presId="urn:microsoft.com/office/officeart/2005/8/layout/orgChart1"/>
    <dgm:cxn modelId="{44C3E71B-F393-47B0-B161-BA54AF7BDE35}" type="presParOf" srcId="{B3AC93EA-FBA4-437B-80E4-345E28D23DC0}" destId="{BA34ACB2-E661-4A29-BAC9-15E192B47872}" srcOrd="2" destOrd="0" presId="urn:microsoft.com/office/officeart/2005/8/layout/orgChart1"/>
    <dgm:cxn modelId="{263F8A84-A72E-4DEB-A383-533F40CFAA61}" type="presParOf" srcId="{94ED3C58-336C-4E11-BCE7-78AA7E6B3C76}" destId="{2FDB366E-3B29-4E8B-91C2-142B0D509E2B}" srcOrd="4" destOrd="0" presId="urn:microsoft.com/office/officeart/2005/8/layout/orgChart1"/>
    <dgm:cxn modelId="{B017AC01-96EA-4882-8AB7-ACD68C4F1760}" type="presParOf" srcId="{94ED3C58-336C-4E11-BCE7-78AA7E6B3C76}" destId="{76BC3BE0-7111-4C94-8B2D-3A846E667AEF}" srcOrd="5" destOrd="0" presId="urn:microsoft.com/office/officeart/2005/8/layout/orgChart1"/>
    <dgm:cxn modelId="{E75DC87B-148C-48F6-AAC9-FAEBE334B31D}" type="presParOf" srcId="{76BC3BE0-7111-4C94-8B2D-3A846E667AEF}" destId="{2CC3350E-696A-4C65-B8C8-7F804AEAEA79}" srcOrd="0" destOrd="0" presId="urn:microsoft.com/office/officeart/2005/8/layout/orgChart1"/>
    <dgm:cxn modelId="{8106FC3D-047D-4337-BD95-826E41BE1166}" type="presParOf" srcId="{2CC3350E-696A-4C65-B8C8-7F804AEAEA79}" destId="{A5B4EB81-2F9F-4A89-BFEB-74195AC223BB}" srcOrd="0" destOrd="0" presId="urn:microsoft.com/office/officeart/2005/8/layout/orgChart1"/>
    <dgm:cxn modelId="{5F3C2A42-CD30-4F6C-A118-FC9A2FF1D63B}" type="presParOf" srcId="{2CC3350E-696A-4C65-B8C8-7F804AEAEA79}" destId="{1EC675D3-E2EC-46F6-B70A-575BBC71E9C3}" srcOrd="1" destOrd="0" presId="urn:microsoft.com/office/officeart/2005/8/layout/orgChart1"/>
    <dgm:cxn modelId="{0DCE7939-F665-43EE-A44A-CB21E6A7EFBE}" type="presParOf" srcId="{76BC3BE0-7111-4C94-8B2D-3A846E667AEF}" destId="{05420D77-B8E8-4149-A37C-1F592930C02C}" srcOrd="1" destOrd="0" presId="urn:microsoft.com/office/officeart/2005/8/layout/orgChart1"/>
    <dgm:cxn modelId="{C724CD9F-E5E3-4ECE-A1F8-2247C5B28F0D}" type="presParOf" srcId="{05420D77-B8E8-4149-A37C-1F592930C02C}" destId="{519723AF-5102-4203-9513-918333DC652E}" srcOrd="0" destOrd="0" presId="urn:microsoft.com/office/officeart/2005/8/layout/orgChart1"/>
    <dgm:cxn modelId="{354E0E02-3CB0-402B-9907-73A0DF1BAE2D}" type="presParOf" srcId="{05420D77-B8E8-4149-A37C-1F592930C02C}" destId="{B9A0285B-CDAA-47FC-8F72-3A3D45F8917F}" srcOrd="1" destOrd="0" presId="urn:microsoft.com/office/officeart/2005/8/layout/orgChart1"/>
    <dgm:cxn modelId="{009D7FD3-854B-4090-AC3A-014D602DA743}" type="presParOf" srcId="{B9A0285B-CDAA-47FC-8F72-3A3D45F8917F}" destId="{969CE29A-B7C2-4F5E-89E0-D9DCFB59850D}" srcOrd="0" destOrd="0" presId="urn:microsoft.com/office/officeart/2005/8/layout/orgChart1"/>
    <dgm:cxn modelId="{F7287DCB-F850-49D6-9EA6-EA3D23381617}" type="presParOf" srcId="{969CE29A-B7C2-4F5E-89E0-D9DCFB59850D}" destId="{E8697610-53A2-4093-A74B-9297BB90F900}" srcOrd="0" destOrd="0" presId="urn:microsoft.com/office/officeart/2005/8/layout/orgChart1"/>
    <dgm:cxn modelId="{79F9B354-F58D-446E-BC4C-6E4C519966E7}" type="presParOf" srcId="{969CE29A-B7C2-4F5E-89E0-D9DCFB59850D}" destId="{2EF59A6E-331A-42AC-A972-FC15AB7BBC3E}" srcOrd="1" destOrd="0" presId="urn:microsoft.com/office/officeart/2005/8/layout/orgChart1"/>
    <dgm:cxn modelId="{6C1CD573-3F58-4656-8C16-C4EAC32EBC8E}" type="presParOf" srcId="{B9A0285B-CDAA-47FC-8F72-3A3D45F8917F}" destId="{D2D13E40-F634-461D-98AF-5492E82E6E47}" srcOrd="1" destOrd="0" presId="urn:microsoft.com/office/officeart/2005/8/layout/orgChart1"/>
    <dgm:cxn modelId="{231AC561-0417-470E-9820-73A33E6DB176}" type="presParOf" srcId="{D2D13E40-F634-461D-98AF-5492E82E6E47}" destId="{97DD6685-EA9C-43FA-8C91-1BD558A89586}" srcOrd="0" destOrd="0" presId="urn:microsoft.com/office/officeart/2005/8/layout/orgChart1"/>
    <dgm:cxn modelId="{DEB9D641-D1BE-41A8-9C81-EEB2C4117610}" type="presParOf" srcId="{D2D13E40-F634-461D-98AF-5492E82E6E47}" destId="{A821C48A-5E11-4D4A-8108-8CB21FB9447E}" srcOrd="1" destOrd="0" presId="urn:microsoft.com/office/officeart/2005/8/layout/orgChart1"/>
    <dgm:cxn modelId="{05D3F0D0-B3FB-471F-B1D3-533A54EDCA34}" type="presParOf" srcId="{A821C48A-5E11-4D4A-8108-8CB21FB9447E}" destId="{1B8459E0-5877-4E70-B709-F4A3A2F79AE9}" srcOrd="0" destOrd="0" presId="urn:microsoft.com/office/officeart/2005/8/layout/orgChart1"/>
    <dgm:cxn modelId="{8768DCD5-6FB5-44C4-BB38-8E1F41E6B202}" type="presParOf" srcId="{1B8459E0-5877-4E70-B709-F4A3A2F79AE9}" destId="{461023FB-6EDC-46E8-8FE1-E6D6DE113E67}" srcOrd="0" destOrd="0" presId="urn:microsoft.com/office/officeart/2005/8/layout/orgChart1"/>
    <dgm:cxn modelId="{3B473A62-7631-4965-BF88-CB35CF753F8F}" type="presParOf" srcId="{1B8459E0-5877-4E70-B709-F4A3A2F79AE9}" destId="{B331A13F-3A39-4938-AA4A-3452AAB53DFD}" srcOrd="1" destOrd="0" presId="urn:microsoft.com/office/officeart/2005/8/layout/orgChart1"/>
    <dgm:cxn modelId="{69BB1FEF-640C-4A82-9309-E6916543DC00}" type="presParOf" srcId="{A821C48A-5E11-4D4A-8108-8CB21FB9447E}" destId="{C873C4F6-7E93-40DB-A581-DA9ED694115E}" srcOrd="1" destOrd="0" presId="urn:microsoft.com/office/officeart/2005/8/layout/orgChart1"/>
    <dgm:cxn modelId="{87954A4E-47EB-436E-AE8A-83C42FFD0FE5}" type="presParOf" srcId="{A821C48A-5E11-4D4A-8108-8CB21FB9447E}" destId="{DA5805D1-A54C-4436-BF2A-7CD6985D749D}" srcOrd="2" destOrd="0" presId="urn:microsoft.com/office/officeart/2005/8/layout/orgChart1"/>
    <dgm:cxn modelId="{C8AE5015-0A0E-4551-BD67-CF255F4F4B71}" type="presParOf" srcId="{D2D13E40-F634-461D-98AF-5492E82E6E47}" destId="{27A2ED9D-6D18-40C8-8D1F-7AAF0A17390C}" srcOrd="2" destOrd="0" presId="urn:microsoft.com/office/officeart/2005/8/layout/orgChart1"/>
    <dgm:cxn modelId="{62A99E14-AF95-4EB5-A7CE-277F9ACA640E}" type="presParOf" srcId="{D2D13E40-F634-461D-98AF-5492E82E6E47}" destId="{58CBE7DF-FD37-4A28-AC52-3FF87A4259C1}" srcOrd="3" destOrd="0" presId="urn:microsoft.com/office/officeart/2005/8/layout/orgChart1"/>
    <dgm:cxn modelId="{317C2D59-4EDB-47F4-A94B-6110B44C9948}" type="presParOf" srcId="{58CBE7DF-FD37-4A28-AC52-3FF87A4259C1}" destId="{1CE49063-DA28-44FA-9166-5C89689961A5}" srcOrd="0" destOrd="0" presId="urn:microsoft.com/office/officeart/2005/8/layout/orgChart1"/>
    <dgm:cxn modelId="{1BE9CFF4-AE7F-43D2-85E8-458A6437AFC0}" type="presParOf" srcId="{1CE49063-DA28-44FA-9166-5C89689961A5}" destId="{51E25664-5701-43B0-8BE2-AD9012ABF92F}" srcOrd="0" destOrd="0" presId="urn:microsoft.com/office/officeart/2005/8/layout/orgChart1"/>
    <dgm:cxn modelId="{9B8C3F9A-5A6A-4C88-875D-70D27E184358}" type="presParOf" srcId="{1CE49063-DA28-44FA-9166-5C89689961A5}" destId="{C87B9733-01C9-4CB7-8631-F915F42B0141}" srcOrd="1" destOrd="0" presId="urn:microsoft.com/office/officeart/2005/8/layout/orgChart1"/>
    <dgm:cxn modelId="{A57B0AAA-2644-4F4D-9C6F-4E521E7F00F4}" type="presParOf" srcId="{58CBE7DF-FD37-4A28-AC52-3FF87A4259C1}" destId="{A8D520F7-6FFE-486C-A4BC-6C55D8BEE714}" srcOrd="1" destOrd="0" presId="urn:microsoft.com/office/officeart/2005/8/layout/orgChart1"/>
    <dgm:cxn modelId="{8141F0EC-0D96-46DC-A45E-736F74BF0E95}" type="presParOf" srcId="{58CBE7DF-FD37-4A28-AC52-3FF87A4259C1}" destId="{4B0800A6-D18A-4AA0-A5B4-F8A1E8CB1E39}" srcOrd="2" destOrd="0" presId="urn:microsoft.com/office/officeart/2005/8/layout/orgChart1"/>
    <dgm:cxn modelId="{A4B056BD-4DA7-4B54-9802-45E69294C4E7}" type="presParOf" srcId="{D2D13E40-F634-461D-98AF-5492E82E6E47}" destId="{664E8C52-DA9B-4E1F-89EC-38DDAD40BCF7}" srcOrd="4" destOrd="0" presId="urn:microsoft.com/office/officeart/2005/8/layout/orgChart1"/>
    <dgm:cxn modelId="{E399CE73-0030-41A6-953B-B3DDA0169219}" type="presParOf" srcId="{D2D13E40-F634-461D-98AF-5492E82E6E47}" destId="{8FBAA14D-3C39-4684-946A-9AAB07D8E9D7}" srcOrd="5" destOrd="0" presId="urn:microsoft.com/office/officeart/2005/8/layout/orgChart1"/>
    <dgm:cxn modelId="{CA62866E-74F1-4A8D-BE70-DA00DEF0B918}" type="presParOf" srcId="{8FBAA14D-3C39-4684-946A-9AAB07D8E9D7}" destId="{6389196B-FE8D-4A8E-BD5F-44607B7D4128}" srcOrd="0" destOrd="0" presId="urn:microsoft.com/office/officeart/2005/8/layout/orgChart1"/>
    <dgm:cxn modelId="{A427EEC3-B5A0-4697-B802-DF93A2D406AC}" type="presParOf" srcId="{6389196B-FE8D-4A8E-BD5F-44607B7D4128}" destId="{E4E5CEF4-95AE-4528-B8FA-8139B6BBD30C}" srcOrd="0" destOrd="0" presId="urn:microsoft.com/office/officeart/2005/8/layout/orgChart1"/>
    <dgm:cxn modelId="{3C65D9A5-3805-4EF1-A228-C6CE4D156F25}" type="presParOf" srcId="{6389196B-FE8D-4A8E-BD5F-44607B7D4128}" destId="{C30A94C9-3574-4AE4-AB11-2723D2FBB072}" srcOrd="1" destOrd="0" presId="urn:microsoft.com/office/officeart/2005/8/layout/orgChart1"/>
    <dgm:cxn modelId="{DF597576-E089-40A6-AEDB-192C695C1638}" type="presParOf" srcId="{8FBAA14D-3C39-4684-946A-9AAB07D8E9D7}" destId="{BE875210-6ED6-49AF-A0C9-5C7D16C6ABBB}" srcOrd="1" destOrd="0" presId="urn:microsoft.com/office/officeart/2005/8/layout/orgChart1"/>
    <dgm:cxn modelId="{6F74B3A4-B05B-4E32-8076-4DA3DC231583}" type="presParOf" srcId="{8FBAA14D-3C39-4684-946A-9AAB07D8E9D7}" destId="{684403B3-FDDE-4DC0-A751-9F93B1524EE4}" srcOrd="2" destOrd="0" presId="urn:microsoft.com/office/officeart/2005/8/layout/orgChart1"/>
    <dgm:cxn modelId="{77CA33B6-A7B5-43E9-B8AE-6E42092D9D91}" type="presParOf" srcId="{D2D13E40-F634-461D-98AF-5492E82E6E47}" destId="{CF362511-277E-4610-90FF-3BCD96406D44}" srcOrd="6" destOrd="0" presId="urn:microsoft.com/office/officeart/2005/8/layout/orgChart1"/>
    <dgm:cxn modelId="{63B55766-531F-4FB0-A9CF-AD87955B5AE8}" type="presParOf" srcId="{D2D13E40-F634-461D-98AF-5492E82E6E47}" destId="{0E14A96F-04AE-4922-8911-571208E756C2}" srcOrd="7" destOrd="0" presId="urn:microsoft.com/office/officeart/2005/8/layout/orgChart1"/>
    <dgm:cxn modelId="{A00A89A6-9D1E-4D94-9B79-7D6E16148842}" type="presParOf" srcId="{0E14A96F-04AE-4922-8911-571208E756C2}" destId="{3A46AF8E-0F43-46C0-A0D4-55AFF23B75D5}" srcOrd="0" destOrd="0" presId="urn:microsoft.com/office/officeart/2005/8/layout/orgChart1"/>
    <dgm:cxn modelId="{0DEBC197-8ABB-4AD4-B758-DA1F5644D60D}" type="presParOf" srcId="{3A46AF8E-0F43-46C0-A0D4-55AFF23B75D5}" destId="{E9B380E5-2DEC-465E-9454-8C49D5D78F17}" srcOrd="0" destOrd="0" presId="urn:microsoft.com/office/officeart/2005/8/layout/orgChart1"/>
    <dgm:cxn modelId="{66525C96-DD45-45DC-B210-6CA7514E5983}" type="presParOf" srcId="{3A46AF8E-0F43-46C0-A0D4-55AFF23B75D5}" destId="{A3BF915E-4F6A-4E6D-BCC5-6000D060A895}" srcOrd="1" destOrd="0" presId="urn:microsoft.com/office/officeart/2005/8/layout/orgChart1"/>
    <dgm:cxn modelId="{5915DA38-EC9F-4362-A771-F04BAA7E3699}" type="presParOf" srcId="{0E14A96F-04AE-4922-8911-571208E756C2}" destId="{B24D70F5-367E-4510-A6E5-AA0C8827101A}" srcOrd="1" destOrd="0" presId="urn:microsoft.com/office/officeart/2005/8/layout/orgChart1"/>
    <dgm:cxn modelId="{D0DED05E-40DF-4B59-9E35-4C505571AA32}" type="presParOf" srcId="{0E14A96F-04AE-4922-8911-571208E756C2}" destId="{CB879894-38A5-4B15-8A1A-916B8DD2AADC}" srcOrd="2" destOrd="0" presId="urn:microsoft.com/office/officeart/2005/8/layout/orgChart1"/>
    <dgm:cxn modelId="{C749C2E0-4980-4E96-86DD-9E71A10CA5FF}" type="presParOf" srcId="{B9A0285B-CDAA-47FC-8F72-3A3D45F8917F}" destId="{C5291024-0ABB-452A-83A3-47BF3095D753}" srcOrd="2" destOrd="0" presId="urn:microsoft.com/office/officeart/2005/8/layout/orgChart1"/>
    <dgm:cxn modelId="{9CE000DE-3DA4-4D79-8EF3-6167CF93C26C}" type="presParOf" srcId="{76BC3BE0-7111-4C94-8B2D-3A846E667AEF}" destId="{F24F65EF-953A-49A3-82A9-213ECE9A0FE3}" srcOrd="2" destOrd="0" presId="urn:microsoft.com/office/officeart/2005/8/layout/orgChart1"/>
    <dgm:cxn modelId="{80940009-0C0C-4A23-8EC6-0D458F207B02}" type="presParOf" srcId="{0679C06D-6BC1-4C27-B255-2C96ED914402}" destId="{843CC1C1-8692-4CB5-A1D2-364FE48A4901}" srcOrd="2" destOrd="0" presId="urn:microsoft.com/office/officeart/2005/8/layout/orgChart1"/>
    <dgm:cxn modelId="{4A4B7D53-89CE-4975-AAD9-26FD94544FCD}" type="presParOf" srcId="{7D3874DE-34DA-4229-85DD-067C378828BE}" destId="{C06CCDF9-E629-4835-9193-FDC38643431F}" srcOrd="2" destOrd="0" presId="urn:microsoft.com/office/officeart/2005/8/layout/orgChart1"/>
    <dgm:cxn modelId="{334EB912-0E87-4BF2-AA8B-D3B666075CF1}" type="presParOf" srcId="{7D3874DE-34DA-4229-85DD-067C378828BE}" destId="{5078C9B1-AA26-4763-92E4-DE21A456F8EA}" srcOrd="3" destOrd="0" presId="urn:microsoft.com/office/officeart/2005/8/layout/orgChart1"/>
    <dgm:cxn modelId="{8366F957-C535-4721-908D-2D26715A8A57}" type="presParOf" srcId="{5078C9B1-AA26-4763-92E4-DE21A456F8EA}" destId="{9A33A93C-2B0C-4256-813F-985DD8615FF1}" srcOrd="0" destOrd="0" presId="urn:microsoft.com/office/officeart/2005/8/layout/orgChart1"/>
    <dgm:cxn modelId="{07FBD2C2-EDFB-4E62-B6F7-DF77BC2CF783}" type="presParOf" srcId="{9A33A93C-2B0C-4256-813F-985DD8615FF1}" destId="{9720A6C6-8680-444A-A998-23085D3A88CF}" srcOrd="0" destOrd="0" presId="urn:microsoft.com/office/officeart/2005/8/layout/orgChart1"/>
    <dgm:cxn modelId="{303FC556-402E-41BE-826A-2F9F31AF3B2B}" type="presParOf" srcId="{9A33A93C-2B0C-4256-813F-985DD8615FF1}" destId="{51BD196A-D9AD-48FB-94DF-116E76F87F59}" srcOrd="1" destOrd="0" presId="urn:microsoft.com/office/officeart/2005/8/layout/orgChart1"/>
    <dgm:cxn modelId="{45E73B41-C556-476D-B242-E3EA9F01AD65}" type="presParOf" srcId="{5078C9B1-AA26-4763-92E4-DE21A456F8EA}" destId="{E75165DE-72A9-4E93-813D-A5B2720EA1B8}" srcOrd="1" destOrd="0" presId="urn:microsoft.com/office/officeart/2005/8/layout/orgChart1"/>
    <dgm:cxn modelId="{E01BDA9B-EEDA-41BD-A1E2-63350CD6625F}" type="presParOf" srcId="{E75165DE-72A9-4E93-813D-A5B2720EA1B8}" destId="{B8EF1742-D678-4C90-B809-3A1CDAA206F6}" srcOrd="0" destOrd="0" presId="urn:microsoft.com/office/officeart/2005/8/layout/orgChart1"/>
    <dgm:cxn modelId="{C7C2810D-257D-469B-A6DE-9DA5EBF8A258}" type="presParOf" srcId="{E75165DE-72A9-4E93-813D-A5B2720EA1B8}" destId="{F604416E-0F4B-4506-B80E-B7E1713DB330}" srcOrd="1" destOrd="0" presId="urn:microsoft.com/office/officeart/2005/8/layout/orgChart1"/>
    <dgm:cxn modelId="{AA48B262-22C4-4444-9F5D-55006E1738AE}" type="presParOf" srcId="{F604416E-0F4B-4506-B80E-B7E1713DB330}" destId="{2D32E431-9056-4E8F-AE25-D5187FDB6B2C}" srcOrd="0" destOrd="0" presId="urn:microsoft.com/office/officeart/2005/8/layout/orgChart1"/>
    <dgm:cxn modelId="{FB85B309-8DDE-4D3D-A955-EA2A55556FA5}" type="presParOf" srcId="{2D32E431-9056-4E8F-AE25-D5187FDB6B2C}" destId="{FF738DDA-9576-427E-BCDC-6B08DC0B1CC6}" srcOrd="0" destOrd="0" presId="urn:microsoft.com/office/officeart/2005/8/layout/orgChart1"/>
    <dgm:cxn modelId="{0151C7AC-067E-4767-B68F-E7FB4572C4E3}" type="presParOf" srcId="{2D32E431-9056-4E8F-AE25-D5187FDB6B2C}" destId="{585A9F3A-FA49-466F-81BA-BEF8D0351D48}" srcOrd="1" destOrd="0" presId="urn:microsoft.com/office/officeart/2005/8/layout/orgChart1"/>
    <dgm:cxn modelId="{8C99CB07-7E2F-434D-9B69-FDC5319CD629}" type="presParOf" srcId="{F604416E-0F4B-4506-B80E-B7E1713DB330}" destId="{96EF200C-4C30-4F9E-8E24-374B0628B384}" srcOrd="1" destOrd="0" presId="urn:microsoft.com/office/officeart/2005/8/layout/orgChart1"/>
    <dgm:cxn modelId="{5ABAB5E4-1B3D-40EC-839C-F52F8059A056}" type="presParOf" srcId="{96EF200C-4C30-4F9E-8E24-374B0628B384}" destId="{3CDEDE07-0AEC-4A6F-8688-3446F5129DBF}" srcOrd="0" destOrd="0" presId="urn:microsoft.com/office/officeart/2005/8/layout/orgChart1"/>
    <dgm:cxn modelId="{99A7A5D1-EEC1-4EB3-A513-AFBF5ECB9942}" type="presParOf" srcId="{96EF200C-4C30-4F9E-8E24-374B0628B384}" destId="{98BB392C-1FE2-43F7-867C-E41628B8F7AA}" srcOrd="1" destOrd="0" presId="urn:microsoft.com/office/officeart/2005/8/layout/orgChart1"/>
    <dgm:cxn modelId="{3A7A147B-9C0A-41D7-ABDE-49F3DC81E2A0}" type="presParOf" srcId="{98BB392C-1FE2-43F7-867C-E41628B8F7AA}" destId="{D10AB048-7A37-48B9-AD17-B18745870B7A}" srcOrd="0" destOrd="0" presId="urn:microsoft.com/office/officeart/2005/8/layout/orgChart1"/>
    <dgm:cxn modelId="{980BFD7A-2B59-450E-B5C3-57C0BB53BAB3}" type="presParOf" srcId="{D10AB048-7A37-48B9-AD17-B18745870B7A}" destId="{1B7C7A57-C73D-4368-AC4D-39BEA9A75092}" srcOrd="0" destOrd="0" presId="urn:microsoft.com/office/officeart/2005/8/layout/orgChart1"/>
    <dgm:cxn modelId="{BA31B15C-6A04-4D04-BC67-2DD03F176A33}" type="presParOf" srcId="{D10AB048-7A37-48B9-AD17-B18745870B7A}" destId="{1E668345-B0CD-4B7B-876E-03CE2FA6E32D}" srcOrd="1" destOrd="0" presId="urn:microsoft.com/office/officeart/2005/8/layout/orgChart1"/>
    <dgm:cxn modelId="{A72D4CBD-7AE7-42E4-9CC4-7C4585B3B2DD}" type="presParOf" srcId="{98BB392C-1FE2-43F7-867C-E41628B8F7AA}" destId="{E6C55487-1B2E-4FB6-948F-08125DB080DF}" srcOrd="1" destOrd="0" presId="urn:microsoft.com/office/officeart/2005/8/layout/orgChart1"/>
    <dgm:cxn modelId="{D007ADBE-7174-4AA1-8BA2-92795AAB12B8}" type="presParOf" srcId="{98BB392C-1FE2-43F7-867C-E41628B8F7AA}" destId="{BB42202B-0403-4726-AA0B-A8612291B72A}" srcOrd="2" destOrd="0" presId="urn:microsoft.com/office/officeart/2005/8/layout/orgChart1"/>
    <dgm:cxn modelId="{23EB4449-B918-474E-9F64-3D0335A2BD71}" type="presParOf" srcId="{96EF200C-4C30-4F9E-8E24-374B0628B384}" destId="{390DFB18-74F0-42F6-B142-E39C10936902}" srcOrd="2" destOrd="0" presId="urn:microsoft.com/office/officeart/2005/8/layout/orgChart1"/>
    <dgm:cxn modelId="{3AF86669-A558-4D37-8882-0D81E8A3975E}" type="presParOf" srcId="{96EF200C-4C30-4F9E-8E24-374B0628B384}" destId="{9A5DD66B-90C8-4573-938E-E1ACBC7EDD1C}" srcOrd="3" destOrd="0" presId="urn:microsoft.com/office/officeart/2005/8/layout/orgChart1"/>
    <dgm:cxn modelId="{3AFB068A-5122-40F2-998A-3128F624F176}" type="presParOf" srcId="{9A5DD66B-90C8-4573-938E-E1ACBC7EDD1C}" destId="{3123C09D-CE58-44B2-A08A-EB01F293F8BD}" srcOrd="0" destOrd="0" presId="urn:microsoft.com/office/officeart/2005/8/layout/orgChart1"/>
    <dgm:cxn modelId="{D1F76AE0-DA2A-4B85-B51F-FC7E3AA9B345}" type="presParOf" srcId="{3123C09D-CE58-44B2-A08A-EB01F293F8BD}" destId="{71F07591-5D5E-4661-A2CB-E6E680B4D838}" srcOrd="0" destOrd="0" presId="urn:microsoft.com/office/officeart/2005/8/layout/orgChart1"/>
    <dgm:cxn modelId="{80DCF84F-1D7E-48D5-A38A-DA0792346B46}" type="presParOf" srcId="{3123C09D-CE58-44B2-A08A-EB01F293F8BD}" destId="{9F5DE322-3DF9-427C-B85A-2539996F233B}" srcOrd="1" destOrd="0" presId="urn:microsoft.com/office/officeart/2005/8/layout/orgChart1"/>
    <dgm:cxn modelId="{60F632D3-9633-4879-8964-32ABC8C0152C}" type="presParOf" srcId="{9A5DD66B-90C8-4573-938E-E1ACBC7EDD1C}" destId="{E74DC359-488B-4EA7-B948-5233F2F16622}" srcOrd="1" destOrd="0" presId="urn:microsoft.com/office/officeart/2005/8/layout/orgChart1"/>
    <dgm:cxn modelId="{67A632C8-997D-4E77-A755-489162495A4D}" type="presParOf" srcId="{9A5DD66B-90C8-4573-938E-E1ACBC7EDD1C}" destId="{2A45800B-7D6B-4340-A7C0-9F5D26D527FE}" srcOrd="2" destOrd="0" presId="urn:microsoft.com/office/officeart/2005/8/layout/orgChart1"/>
    <dgm:cxn modelId="{0986A7AE-4438-4B9C-A8A6-ABA535AE5E6C}" type="presParOf" srcId="{F604416E-0F4B-4506-B80E-B7E1713DB330}" destId="{7CA56FAF-D763-46CB-A579-A0E428A9F5FE}" srcOrd="2" destOrd="0" presId="urn:microsoft.com/office/officeart/2005/8/layout/orgChart1"/>
    <dgm:cxn modelId="{F9A642DA-BFF1-4626-824C-3F04E0C10F38}" type="presParOf" srcId="{5078C9B1-AA26-4763-92E4-DE21A456F8EA}" destId="{C1B226CF-37C9-4FC7-99B8-5227CA67D597}" srcOrd="2" destOrd="0" presId="urn:microsoft.com/office/officeart/2005/8/layout/orgChart1"/>
    <dgm:cxn modelId="{76B7CB04-450A-48A9-8697-8D16C220551C}" type="presParOf" srcId="{7D3874DE-34DA-4229-85DD-067C378828BE}" destId="{E1C76231-D878-440A-BBC2-86874BF599A8}" srcOrd="4" destOrd="0" presId="urn:microsoft.com/office/officeart/2005/8/layout/orgChart1"/>
    <dgm:cxn modelId="{FB52AB55-3D9A-47EE-B1F4-80AA24DB0ADE}" type="presParOf" srcId="{7D3874DE-34DA-4229-85DD-067C378828BE}" destId="{BDEDDEF6-C392-4C92-80FD-9FC2E96A6099}" srcOrd="5" destOrd="0" presId="urn:microsoft.com/office/officeart/2005/8/layout/orgChart1"/>
    <dgm:cxn modelId="{B967D624-9A13-4BF4-BF04-24531FE01565}" type="presParOf" srcId="{BDEDDEF6-C392-4C92-80FD-9FC2E96A6099}" destId="{6BC07DDA-F368-43BE-9A1D-CACBE0930673}" srcOrd="0" destOrd="0" presId="urn:microsoft.com/office/officeart/2005/8/layout/orgChart1"/>
    <dgm:cxn modelId="{9DDB5770-E532-43A5-910E-774A78E392EB}" type="presParOf" srcId="{6BC07DDA-F368-43BE-9A1D-CACBE0930673}" destId="{B940FD8A-F2C5-4F8B-B7CD-916FAF9DAD18}" srcOrd="0" destOrd="0" presId="urn:microsoft.com/office/officeart/2005/8/layout/orgChart1"/>
    <dgm:cxn modelId="{5D02B288-BA29-4E3B-ACCF-BBDE451848D6}" type="presParOf" srcId="{6BC07DDA-F368-43BE-9A1D-CACBE0930673}" destId="{C2AC1552-D404-416C-9C0A-130C8338553A}" srcOrd="1" destOrd="0" presId="urn:microsoft.com/office/officeart/2005/8/layout/orgChart1"/>
    <dgm:cxn modelId="{6F960C45-B6DB-436E-8A5B-42FD514879BE}" type="presParOf" srcId="{BDEDDEF6-C392-4C92-80FD-9FC2E96A6099}" destId="{FA98BEB1-4A05-48BE-8C1B-F0AD6CC93037}" srcOrd="1" destOrd="0" presId="urn:microsoft.com/office/officeart/2005/8/layout/orgChart1"/>
    <dgm:cxn modelId="{85F4A236-EC3E-40C0-832F-BDD31E15B8F9}" type="presParOf" srcId="{FA98BEB1-4A05-48BE-8C1B-F0AD6CC93037}" destId="{EBEA4590-631E-435D-9E6A-5D97CB19FCF1}" srcOrd="0" destOrd="0" presId="urn:microsoft.com/office/officeart/2005/8/layout/orgChart1"/>
    <dgm:cxn modelId="{B2523912-2F17-43F5-BE8A-C62AFE7EDA8B}" type="presParOf" srcId="{FA98BEB1-4A05-48BE-8C1B-F0AD6CC93037}" destId="{EE490A32-E292-4547-83B8-9ED8A342BADA}" srcOrd="1" destOrd="0" presId="urn:microsoft.com/office/officeart/2005/8/layout/orgChart1"/>
    <dgm:cxn modelId="{0FA9CCA6-22AB-454A-A618-0C895076367C}" type="presParOf" srcId="{EE490A32-E292-4547-83B8-9ED8A342BADA}" destId="{28A197B9-D56D-44E4-9126-23F101470769}" srcOrd="0" destOrd="0" presId="urn:microsoft.com/office/officeart/2005/8/layout/orgChart1"/>
    <dgm:cxn modelId="{B9E44B8E-EBD4-45AF-93AB-528DF7C55012}" type="presParOf" srcId="{28A197B9-D56D-44E4-9126-23F101470769}" destId="{3FE4A79E-806A-405E-B518-88EDF38D8441}" srcOrd="0" destOrd="0" presId="urn:microsoft.com/office/officeart/2005/8/layout/orgChart1"/>
    <dgm:cxn modelId="{FB39238C-CC35-4564-BF0F-1F3A4DB55749}" type="presParOf" srcId="{28A197B9-D56D-44E4-9126-23F101470769}" destId="{26C9139F-8D7F-4E86-B983-4C3200F80139}" srcOrd="1" destOrd="0" presId="urn:microsoft.com/office/officeart/2005/8/layout/orgChart1"/>
    <dgm:cxn modelId="{EBEB250D-72CC-411C-8085-E5051441F14E}" type="presParOf" srcId="{EE490A32-E292-4547-83B8-9ED8A342BADA}" destId="{A09C4E8A-7576-4622-8A51-4967BDBE44EC}" srcOrd="1" destOrd="0" presId="urn:microsoft.com/office/officeart/2005/8/layout/orgChart1"/>
    <dgm:cxn modelId="{D8E6ABA9-AB92-4B19-ACCA-9D26C9B96EBC}" type="presParOf" srcId="{A09C4E8A-7576-4622-8A51-4967BDBE44EC}" destId="{20CEF7FD-B67C-4B48-9EAC-24F33CDBB169}" srcOrd="0" destOrd="0" presId="urn:microsoft.com/office/officeart/2005/8/layout/orgChart1"/>
    <dgm:cxn modelId="{A922DA76-48D6-47AC-BBF8-0B4AEA73CB93}" type="presParOf" srcId="{A09C4E8A-7576-4622-8A51-4967BDBE44EC}" destId="{FCAD6C0F-94B0-4FA9-AF8C-C6140DF1549A}" srcOrd="1" destOrd="0" presId="urn:microsoft.com/office/officeart/2005/8/layout/orgChart1"/>
    <dgm:cxn modelId="{CE460EA9-934B-4C28-B129-0A24A52DBE3F}" type="presParOf" srcId="{FCAD6C0F-94B0-4FA9-AF8C-C6140DF1549A}" destId="{E888446C-22A9-421C-9851-6FD6E6FE51D2}" srcOrd="0" destOrd="0" presId="urn:microsoft.com/office/officeart/2005/8/layout/orgChart1"/>
    <dgm:cxn modelId="{0833E3B0-A6CA-403D-98C9-6D91D2F73109}" type="presParOf" srcId="{E888446C-22A9-421C-9851-6FD6E6FE51D2}" destId="{AFB69E33-F41F-464C-8C1F-AB883CA662AA}" srcOrd="0" destOrd="0" presId="urn:microsoft.com/office/officeart/2005/8/layout/orgChart1"/>
    <dgm:cxn modelId="{B7AADE8B-D61C-4E47-8FCE-3F5BDB1CDD8B}" type="presParOf" srcId="{E888446C-22A9-421C-9851-6FD6E6FE51D2}" destId="{5EA5B765-23B9-4A6F-9B9C-839598937227}" srcOrd="1" destOrd="0" presId="urn:microsoft.com/office/officeart/2005/8/layout/orgChart1"/>
    <dgm:cxn modelId="{70F5323D-F1E3-4BC8-BBB5-686475A86512}" type="presParOf" srcId="{FCAD6C0F-94B0-4FA9-AF8C-C6140DF1549A}" destId="{A8C0CC73-55A9-4DC8-BAA4-BF47C9ADE9F2}" srcOrd="1" destOrd="0" presId="urn:microsoft.com/office/officeart/2005/8/layout/orgChart1"/>
    <dgm:cxn modelId="{66787C3E-4F55-4E45-A8D0-D0C8849514C3}" type="presParOf" srcId="{FCAD6C0F-94B0-4FA9-AF8C-C6140DF1549A}" destId="{9D4C0A18-D6AA-459A-9BA9-0F30EBE4E090}" srcOrd="2" destOrd="0" presId="urn:microsoft.com/office/officeart/2005/8/layout/orgChart1"/>
    <dgm:cxn modelId="{478D3E5E-6478-4270-9240-01CD43FAED40}" type="presParOf" srcId="{EE490A32-E292-4547-83B8-9ED8A342BADA}" destId="{081FF9B9-1D13-4EB3-9F2E-EF086DE507EC}" srcOrd="2" destOrd="0" presId="urn:microsoft.com/office/officeart/2005/8/layout/orgChart1"/>
    <dgm:cxn modelId="{D74AB4E4-F41E-415D-B7BA-51A0F3F5EA24}" type="presParOf" srcId="{BDEDDEF6-C392-4C92-80FD-9FC2E96A6099}" destId="{7D659A23-AB41-4130-AB4F-3639905BED8F}" srcOrd="2" destOrd="0" presId="urn:microsoft.com/office/officeart/2005/8/layout/orgChart1"/>
    <dgm:cxn modelId="{1D6ED369-02E1-4A7E-90B9-20741F4FD260}" type="presParOf" srcId="{7A6C10BD-7BF9-400F-A174-F13A501EB600}" destId="{8278E5D7-5ABD-4D3D-97F2-6E9D2FDD0475}"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21E811-3262-4CC6-89E1-C886E26E8945}"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9289965A-796E-46E9-81BC-29A124CA141B}">
      <dgm:prSet phldrT="[Text]" custT="1"/>
      <dgm:spPr>
        <a:solidFill>
          <a:srgbClr val="203864"/>
        </a:solidFill>
      </dgm:spPr>
      <dgm:t>
        <a:bodyPr/>
        <a:lstStyle/>
        <a:p>
          <a:r>
            <a:rPr lang="en-GB" sz="1000" b="1"/>
            <a:t>UK only</a:t>
          </a:r>
        </a:p>
      </dgm:t>
    </dgm:pt>
    <dgm:pt modelId="{CEAF680C-7524-4DC0-AB69-066C57ADFB7B}" type="parTrans" cxnId="{6F35B0D0-41E5-408E-9766-A66D49F381AA}">
      <dgm:prSet/>
      <dgm:spPr/>
      <dgm:t>
        <a:bodyPr/>
        <a:lstStyle/>
        <a:p>
          <a:endParaRPr lang="en-GB" b="1"/>
        </a:p>
      </dgm:t>
    </dgm:pt>
    <dgm:pt modelId="{7D1BDD12-69AE-4272-912C-C6E44185B93C}" type="sibTrans" cxnId="{6F35B0D0-41E5-408E-9766-A66D49F381AA}">
      <dgm:prSet/>
      <dgm:spPr/>
      <dgm:t>
        <a:bodyPr/>
        <a:lstStyle/>
        <a:p>
          <a:endParaRPr lang="en-GB"/>
        </a:p>
      </dgm:t>
    </dgm:pt>
    <dgm:pt modelId="{52E75671-094F-46E7-9C1C-22E381994C21}">
      <dgm:prSet phldrT="[Text]" custT="1"/>
      <dgm:spPr>
        <a:solidFill>
          <a:schemeClr val="accent1">
            <a:lumMod val="50000"/>
          </a:schemeClr>
        </a:solidFill>
      </dgm:spPr>
      <dgm: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UK &amp; EU</a:t>
          </a:r>
        </a:p>
      </dgm:t>
    </dgm:pt>
    <dgm:pt modelId="{31545BF5-909E-46B6-8199-3752633BF38E}" type="parTrans" cxnId="{86D41918-0799-48EF-99D4-09CC69D4E9E6}">
      <dgm:prSet/>
      <dgm:spPr/>
      <dgm:t>
        <a:bodyPr/>
        <a:lstStyle/>
        <a:p>
          <a:endParaRPr lang="en-GB"/>
        </a:p>
      </dgm:t>
    </dgm:pt>
    <dgm:pt modelId="{6E4E5721-1F5A-49F4-923A-4D107ADD37DF}" type="sibTrans" cxnId="{86D41918-0799-48EF-99D4-09CC69D4E9E6}">
      <dgm:prSet/>
      <dgm:spPr/>
      <dgm:t>
        <a:bodyPr/>
        <a:lstStyle/>
        <a:p>
          <a:endParaRPr lang="en-GB"/>
        </a:p>
      </dgm:t>
    </dgm:pt>
    <dgm:pt modelId="{3FAC1FB9-9DE0-4D8C-AEE3-51A1DC02FC7D}">
      <dgm:prSet phldrT="[Text]" custT="1"/>
      <dgm:spPr>
        <a:solidFill>
          <a:schemeClr val="accent1">
            <a:lumMod val="50000"/>
          </a:schemeClr>
        </a:solidFill>
      </dgm:spPr>
      <dgm: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EU</a:t>
          </a:r>
        </a:p>
      </dgm:t>
    </dgm:pt>
    <dgm:pt modelId="{02497607-6FA5-447A-A1AB-AB9FA0126F5C}" type="parTrans" cxnId="{5C3F8313-8413-487F-9A77-E18BF4A9411E}">
      <dgm:prSet/>
      <dgm:spPr/>
      <dgm:t>
        <a:bodyPr/>
        <a:lstStyle/>
        <a:p>
          <a:endParaRPr lang="en-GB" b="1"/>
        </a:p>
      </dgm:t>
    </dgm:pt>
    <dgm:pt modelId="{720D507F-F06A-42A0-96F1-E1051771F52C}" type="sibTrans" cxnId="{5C3F8313-8413-487F-9A77-E18BF4A9411E}">
      <dgm:prSet/>
      <dgm:spPr/>
      <dgm:t>
        <a:bodyPr/>
        <a:lstStyle/>
        <a:p>
          <a:endParaRPr lang="en-GB"/>
        </a:p>
      </dgm:t>
    </dgm:pt>
    <dgm:pt modelId="{DF6D73B3-52B2-406A-87AD-8084315EEF4A}">
      <dgm:prSet custT="1"/>
      <dgm:spPr>
        <a:solidFill>
          <a:srgbClr val="203864"/>
        </a:solidFill>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only</a:t>
          </a:r>
        </a:p>
      </dgm:t>
    </dgm:pt>
    <dgm:pt modelId="{365EB4FB-5572-48DE-824C-DEA6147CF095}" type="parTrans" cxnId="{6043DAFD-EF83-431A-B315-F5C49EBB6FAB}">
      <dgm:prSet/>
      <dgm:spPr/>
      <dgm:t>
        <a:bodyPr/>
        <a:lstStyle/>
        <a:p>
          <a:endParaRPr lang="en-GB"/>
        </a:p>
      </dgm:t>
    </dgm:pt>
    <dgm:pt modelId="{8CA55067-17F2-41A1-AB9B-1067D6197C31}" type="sibTrans" cxnId="{6043DAFD-EF83-431A-B315-F5C49EBB6FAB}">
      <dgm:prSet/>
      <dgm:spPr/>
      <dgm:t>
        <a:bodyPr/>
        <a:lstStyle/>
        <a:p>
          <a:endParaRPr lang="en-GB"/>
        </a:p>
      </dgm:t>
    </dgm:pt>
    <dgm:pt modelId="{2E498D04-EF72-45E4-B016-3E851AEE3FD3}">
      <dgm:prSet custT="1"/>
      <dgm:spPr>
        <a:solidFill>
          <a:schemeClr val="accent1">
            <a:lumMod val="50000"/>
          </a:schemeClr>
        </a:solidFill>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NI only</a:t>
          </a:r>
        </a:p>
      </dgm:t>
    </dgm:pt>
    <dgm:pt modelId="{0D51DF31-0E79-425A-A33E-4280E8ADECC0}" type="parTrans" cxnId="{D198C7D2-0AD0-4DEE-A694-7BBD14BFFAA1}">
      <dgm:prSet/>
      <dgm:spPr/>
      <dgm:t>
        <a:bodyPr/>
        <a:lstStyle/>
        <a:p>
          <a:endParaRPr lang="en-GB"/>
        </a:p>
      </dgm:t>
    </dgm:pt>
    <dgm:pt modelId="{30A5F5C0-BEF1-4E6F-8ECE-5E4E4CC51360}" type="sibTrans" cxnId="{D198C7D2-0AD0-4DEE-A694-7BBD14BFFAA1}">
      <dgm:prSet/>
      <dgm:spPr/>
      <dgm:t>
        <a:bodyPr/>
        <a:lstStyle/>
        <a:p>
          <a:endParaRPr lang="en-GB"/>
        </a:p>
      </dgm:t>
    </dgm:pt>
    <dgm:pt modelId="{37A852A7-9F52-4750-B494-9661E97FB103}">
      <dgm:prSet phldrT="[Text]" custT="1"/>
      <dgm:spPr>
        <a:solidFill>
          <a:srgbClr val="0E9DC4"/>
        </a:solidFill>
      </dgm:spPr>
      <dgm:t>
        <a:bodyPr/>
        <a:lstStyle/>
        <a:p>
          <a:r>
            <a:rPr lang="en-GB" sz="800" b="0">
              <a:latin typeface="Calibri" panose="020F0502020204030204"/>
              <a:ea typeface="+mn-ea"/>
              <a:cs typeface="+mn-cs"/>
            </a:rPr>
            <a:t>Provided your product requires mandatory use of 3PCA, what kind of CAB are you using for assessment?</a:t>
          </a:r>
          <a:endParaRPr lang="en-GB" sz="800" b="0"/>
        </a:p>
      </dgm:t>
    </dgm:pt>
    <dgm:pt modelId="{2D2AF1F0-285C-4617-8851-5FB7A47E343B}" type="parTrans" cxnId="{F4B47118-B242-4C39-B318-24654F3961DC}">
      <dgm:prSet/>
      <dgm:spPr/>
      <dgm:t>
        <a:bodyPr/>
        <a:lstStyle/>
        <a:p>
          <a:endParaRPr lang="en-GB"/>
        </a:p>
      </dgm:t>
    </dgm:pt>
    <dgm:pt modelId="{4153CD2F-8A4E-44FF-BAD0-40E07740E78B}" type="sibTrans" cxnId="{F4B47118-B242-4C39-B318-24654F3961DC}">
      <dgm:prSet/>
      <dgm:spPr/>
      <dgm:t>
        <a:bodyPr/>
        <a:lstStyle/>
        <a:p>
          <a:endParaRPr lang="en-GB"/>
        </a:p>
      </dgm:t>
    </dgm:pt>
    <dgm:pt modelId="{8D5F7C4A-E496-48A2-9929-A50BA245F95B}">
      <dgm:prSet phldrT="[Text]" custT="1"/>
      <dgm:spPr>
        <a:solidFill>
          <a:srgbClr val="0E9DC4"/>
        </a:solidFill>
      </dgm:spPr>
      <dgm:t>
        <a:bodyPr/>
        <a:lstStyle/>
        <a:p>
          <a:r>
            <a:rPr lang="en-GB" sz="800" b="0">
              <a:latin typeface="Calibri" panose="020F0502020204030204"/>
              <a:ea typeface="+mn-ea"/>
              <a:cs typeface="+mn-cs"/>
            </a:rPr>
            <a:t>Provided your product requires mandatory use of 3PCA, what kind of CAB are you using for assessment?</a:t>
          </a:r>
          <a:endParaRPr lang="en-GB" sz="800" b="0"/>
        </a:p>
      </dgm:t>
    </dgm:pt>
    <dgm:pt modelId="{D357734D-CC0A-4D4F-B5F0-18E5E06733F5}" type="parTrans" cxnId="{71699AAA-4D6F-4E6B-A5C9-0C7282DFF82A}">
      <dgm:prSet/>
      <dgm:spPr/>
      <dgm:t>
        <a:bodyPr/>
        <a:lstStyle/>
        <a:p>
          <a:endParaRPr lang="en-GB"/>
        </a:p>
      </dgm:t>
    </dgm:pt>
    <dgm:pt modelId="{31B917F0-0A47-4BB2-8C12-FE385B9706B2}" type="sibTrans" cxnId="{71699AAA-4D6F-4E6B-A5C9-0C7282DFF82A}">
      <dgm:prSet/>
      <dgm:spPr/>
      <dgm:t>
        <a:bodyPr/>
        <a:lstStyle/>
        <a:p>
          <a:endParaRPr lang="en-GB"/>
        </a:p>
      </dgm:t>
    </dgm:pt>
    <dgm:pt modelId="{4DC9D20A-A5E5-4BB1-B781-334E47E1F43D}">
      <dgm:prSet phldrT="[Text]" custT="1"/>
      <dgm:spPr>
        <a:solidFill>
          <a:schemeClr val="bg1">
            <a:lumMod val="85000"/>
          </a:schemeClr>
        </a:solidFill>
      </dgm:spPr>
      <dgm:t>
        <a:bodyPr/>
        <a:lstStyle/>
        <a:p>
          <a:pPr algn="l"/>
          <a:r>
            <a:rPr lang="en-GB" sz="800" b="1" kern="1200">
              <a:solidFill>
                <a:schemeClr val="tx1"/>
              </a:solidFill>
            </a:rPr>
            <a:t>EU NB</a:t>
          </a:r>
          <a:endParaRPr lang="en-GB" sz="800" b="1" u="sng" kern="1200">
            <a:solidFill>
              <a:schemeClr val="tx1"/>
            </a:solidFill>
            <a:latin typeface="Calibri" panose="020F0502020204030204"/>
            <a:ea typeface="+mn-ea"/>
            <a:cs typeface="+mn-cs"/>
          </a:endParaRPr>
        </a:p>
      </dgm:t>
    </dgm:pt>
    <dgm:pt modelId="{2CD7FE4A-5ED4-47C2-B8A8-573C23B59D1B}" type="parTrans" cxnId="{C4684737-FA97-49DC-95DD-27DCA1047962}">
      <dgm:prSet/>
      <dgm:spPr/>
      <dgm:t>
        <a:bodyPr/>
        <a:lstStyle/>
        <a:p>
          <a:endParaRPr lang="en-GB"/>
        </a:p>
      </dgm:t>
    </dgm:pt>
    <dgm:pt modelId="{3E8B675E-3EF7-4C20-A125-6A669FDCB1CF}" type="sibTrans" cxnId="{C4684737-FA97-49DC-95DD-27DCA1047962}">
      <dgm:prSet/>
      <dgm:spPr/>
      <dgm:t>
        <a:bodyPr/>
        <a:lstStyle/>
        <a:p>
          <a:endParaRPr lang="en-GB"/>
        </a:p>
      </dgm:t>
    </dgm:pt>
    <dgm:pt modelId="{9BD4483F-2591-42F3-AD55-7A4EE053C2B5}">
      <dgm:prSet phldrT="[Text]" custT="1"/>
      <dgm:spPr>
        <a:solidFill>
          <a:schemeClr val="bg1">
            <a:lumMod val="85000"/>
          </a:schemeClr>
        </a:solidFill>
      </dgm:spPr>
      <dgm:t>
        <a:bodyPr/>
        <a:lstStyle/>
        <a:p>
          <a:pPr algn="l"/>
          <a:r>
            <a:rPr lang="en-GB" sz="800" b="1" u="none" kern="1200">
              <a:solidFill>
                <a:schemeClr val="tx1"/>
              </a:solidFill>
              <a:latin typeface="Calibri" panose="020F0502020204030204"/>
              <a:ea typeface="+mn-ea"/>
              <a:cs typeface="+mn-cs"/>
            </a:rPr>
            <a:t>EU NB                              *</a:t>
          </a:r>
        </a:p>
      </dgm:t>
    </dgm:pt>
    <dgm:pt modelId="{A8AD56D5-0199-49EB-8CB7-0DC37DDE8AF1}" type="parTrans" cxnId="{D7FA0A14-AE0D-4586-8EAB-7E408481E5D3}">
      <dgm:prSet/>
      <dgm:spPr/>
      <dgm:t>
        <a:bodyPr/>
        <a:lstStyle/>
        <a:p>
          <a:endParaRPr lang="en-GB"/>
        </a:p>
      </dgm:t>
    </dgm:pt>
    <dgm:pt modelId="{932E2E20-E5B2-4445-915E-2E98C9FAC967}" type="sibTrans" cxnId="{D7FA0A14-AE0D-4586-8EAB-7E408481E5D3}">
      <dgm:prSet/>
      <dgm:spPr/>
      <dgm:t>
        <a:bodyPr/>
        <a:lstStyle/>
        <a:p>
          <a:endParaRPr lang="en-GB"/>
        </a:p>
      </dgm:t>
    </dgm:pt>
    <dgm:pt modelId="{C3007740-FDE7-48F9-9911-C3E926913035}">
      <dgm:prSet phldrT="[Text]" custT="1"/>
      <dgm:spPr>
        <a:solidFill>
          <a:srgbClr val="0E9DC4"/>
        </a:solidFill>
      </dgm:spPr>
      <dgm:t>
        <a:bodyPr spcFirstLastPara="0" vert="horz" wrap="square" lIns="5080" tIns="5080" rIns="5080" bIns="5080" numCol="1" spcCol="1270" anchor="ctr" anchorCtr="0"/>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gm:t>
    </dgm:pt>
    <dgm:pt modelId="{88E6FAC1-65AD-405B-A1CD-441160799F91}" type="parTrans" cxnId="{8059D9A8-C982-42F9-A91B-B0DDEA7EB610}">
      <dgm:prSet/>
      <dgm:spPr/>
      <dgm:t>
        <a:bodyPr/>
        <a:lstStyle/>
        <a:p>
          <a:endParaRPr lang="en-GB"/>
        </a:p>
      </dgm:t>
    </dgm:pt>
    <dgm:pt modelId="{BC939DE4-A9CB-4966-BEB6-E9F829381198}" type="sibTrans" cxnId="{8059D9A8-C982-42F9-A91B-B0DDEA7EB610}">
      <dgm:prSet/>
      <dgm:spPr/>
      <dgm:t>
        <a:bodyPr/>
        <a:lstStyle/>
        <a:p>
          <a:endParaRPr lang="en-GB"/>
        </a:p>
      </dgm:t>
    </dgm:pt>
    <dgm:pt modelId="{58876DC1-A327-4514-A4AB-FB634EBF6400}">
      <dgm:prSet phldrT="[Text]" custT="1"/>
      <dgm:spPr>
        <a:solidFill>
          <a:srgbClr val="0E9DC4"/>
        </a:solidFill>
      </dgm:spPr>
      <dgm:t>
        <a:bodyPr spcFirstLastPara="0" vert="horz" wrap="square" lIns="5080" tIns="5080" rIns="5080" bIns="5080" numCol="1" spcCol="1270" anchor="ctr" anchorCtr="0"/>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gm:t>
    </dgm:pt>
    <dgm:pt modelId="{C0AC36A4-F9F1-4212-8CE1-7FD5E9CD9D2C}" type="parTrans" cxnId="{1D327055-141F-4F79-A999-4ED70DC5EE8B}">
      <dgm:prSet/>
      <dgm:spPr/>
      <dgm:t>
        <a:bodyPr/>
        <a:lstStyle/>
        <a:p>
          <a:endParaRPr lang="en-GB"/>
        </a:p>
      </dgm:t>
    </dgm:pt>
    <dgm:pt modelId="{5E9BADB5-7534-473D-B163-194F5D8AFA6A}" type="sibTrans" cxnId="{1D327055-141F-4F79-A999-4ED70DC5EE8B}">
      <dgm:prSet/>
      <dgm:spPr/>
      <dgm:t>
        <a:bodyPr/>
        <a:lstStyle/>
        <a:p>
          <a:endParaRPr lang="en-GB"/>
        </a:p>
      </dgm:t>
    </dgm:pt>
    <dgm:pt modelId="{6D6AF7D2-E15F-4CAF-962D-C3856A975616}">
      <dgm:prSet phldrT="[Text]" custT="1"/>
      <dgm:spPr>
        <a:solidFill>
          <a:schemeClr val="bg1">
            <a:lumMod val="85000"/>
          </a:schemeClr>
        </a:solidFill>
      </dgm:spPr>
      <dgm:t>
        <a:bodyPr/>
        <a:lstStyle/>
        <a:p>
          <a:pPr marL="0" lvl="0" indent="0" algn="l" defTabSz="444500">
            <a:lnSpc>
              <a:spcPct val="90000"/>
            </a:lnSpc>
            <a:spcBef>
              <a:spcPct val="0"/>
            </a:spcBef>
            <a:spcAft>
              <a:spcPct val="35000"/>
            </a:spcAft>
            <a:buNone/>
          </a:pPr>
          <a:r>
            <a:rPr lang="en-GB" sz="800" b="1" kern="1200">
              <a:solidFill>
                <a:schemeClr val="tx1"/>
              </a:solidFill>
            </a:rPr>
            <a:t>EU NB </a:t>
          </a:r>
          <a:endParaRPr lang="en-GB" sz="800" b="1" u="sng" kern="1200">
            <a:solidFill>
              <a:schemeClr val="tx1"/>
            </a:solidFill>
            <a:latin typeface="Calibri" panose="020F0502020204030204"/>
            <a:ea typeface="+mn-ea"/>
            <a:cs typeface="+mn-cs"/>
          </a:endParaRPr>
        </a:p>
      </dgm:t>
    </dgm:pt>
    <dgm:pt modelId="{4D296357-CC78-4ADB-8E3B-82C240690BB4}" type="parTrans" cxnId="{A086407B-5D05-4D30-9770-EA38143F2792}">
      <dgm:prSet/>
      <dgm:spPr/>
      <dgm:t>
        <a:bodyPr/>
        <a:lstStyle/>
        <a:p>
          <a:endParaRPr lang="en-GB"/>
        </a:p>
      </dgm:t>
    </dgm:pt>
    <dgm:pt modelId="{FA6A8BD5-D26F-47FF-99D3-6FB4D03612B7}" type="sibTrans" cxnId="{A086407B-5D05-4D30-9770-EA38143F2792}">
      <dgm:prSet/>
      <dgm:spPr/>
      <dgm:t>
        <a:bodyPr/>
        <a:lstStyle/>
        <a:p>
          <a:endParaRPr lang="en-GB"/>
        </a:p>
      </dgm:t>
    </dgm:pt>
    <dgm:pt modelId="{09F79746-BED0-4341-B4BC-66958CBB2A8A}">
      <dgm:prSet phldrT="[Text]" custT="1"/>
      <dgm:spPr>
        <a:solidFill>
          <a:schemeClr val="bg1">
            <a:lumMod val="85000"/>
          </a:schemeClr>
        </a:solidFill>
      </dgm:spPr>
      <dgm:t>
        <a:bodyPr/>
        <a:lstStyle/>
        <a:p>
          <a:pPr algn="l"/>
          <a:r>
            <a:rPr lang="en-GB" sz="800" b="1" baseline="0">
              <a:solidFill>
                <a:schemeClr val="tx1"/>
              </a:solidFill>
            </a:rPr>
            <a:t>UK AB</a:t>
          </a:r>
        </a:p>
      </dgm:t>
    </dgm:pt>
    <dgm:pt modelId="{0A4AB279-491E-43DD-A8FF-A0E47DD43D32}" type="parTrans" cxnId="{649E512F-56BC-4F81-B5CF-302D8368D74A}">
      <dgm:prSet/>
      <dgm:spPr/>
      <dgm:t>
        <a:bodyPr/>
        <a:lstStyle/>
        <a:p>
          <a:endParaRPr lang="en-GB"/>
        </a:p>
      </dgm:t>
    </dgm:pt>
    <dgm:pt modelId="{793B93CD-2013-4F56-AF31-DE8D00E409A8}" type="sibTrans" cxnId="{649E512F-56BC-4F81-B5CF-302D8368D74A}">
      <dgm:prSet/>
      <dgm:spPr/>
      <dgm:t>
        <a:bodyPr/>
        <a:lstStyle/>
        <a:p>
          <a:endParaRPr lang="en-GB"/>
        </a:p>
      </dgm:t>
    </dgm:pt>
    <dgm:pt modelId="{86E328C1-4931-4635-9998-8C82587995C5}">
      <dgm:prSet phldrT="[Text]" custT="1"/>
      <dgm:spPr>
        <a:solidFill>
          <a:srgbClr val="0E9DC4"/>
        </a:solidFill>
      </dgm:spPr>
      <dgm:t>
        <a:bodyPr/>
        <a:lstStyle/>
        <a:p>
          <a:r>
            <a:rPr lang="en-GB" sz="1200" b="1"/>
            <a:t>On which market, or set of markets, would you like to place your product?</a:t>
          </a:r>
        </a:p>
      </dgm:t>
    </dgm:pt>
    <dgm:pt modelId="{8D330308-6B53-403A-8FF4-0F29527D5359}" type="sibTrans" cxnId="{233C0D86-FE04-439C-8E2F-5454E9358B9B}">
      <dgm:prSet/>
      <dgm:spPr/>
      <dgm:t>
        <a:bodyPr/>
        <a:lstStyle/>
        <a:p>
          <a:endParaRPr lang="en-GB"/>
        </a:p>
      </dgm:t>
    </dgm:pt>
    <dgm:pt modelId="{BD175298-DF33-450C-953E-FEBDE47526F0}" type="parTrans" cxnId="{233C0D86-FE04-439C-8E2F-5454E9358B9B}">
      <dgm:prSet/>
      <dgm:spPr/>
      <dgm:t>
        <a:bodyPr/>
        <a:lstStyle/>
        <a:p>
          <a:endParaRPr lang="en-GB"/>
        </a:p>
      </dgm:t>
    </dgm:pt>
    <dgm:pt modelId="{EB673DE8-50F2-4DCB-A2AD-552EC2AB07D6}">
      <dgm:prSet phldrT="[Text]" custT="1"/>
      <dgm:spPr>
        <a:solidFill>
          <a:schemeClr val="bg1">
            <a:lumMod val="85000"/>
          </a:schemeClr>
        </a:solidFill>
      </dgm:spPr>
      <dgm:t>
        <a:bodyPr/>
        <a:lstStyle/>
        <a:p>
          <a:pPr marL="0" lvl="0" algn="l" defTabSz="266700">
            <a:lnSpc>
              <a:spcPct val="90000"/>
            </a:lnSpc>
            <a:spcBef>
              <a:spcPct val="0"/>
            </a:spcBef>
            <a:spcAft>
              <a:spcPct val="35000"/>
            </a:spcAft>
            <a:buNone/>
          </a:pPr>
          <a:r>
            <a:rPr lang="en-GB" sz="800" b="1" kern="1200">
              <a:solidFill>
                <a:schemeClr val="tx1"/>
              </a:solidFill>
            </a:rPr>
            <a:t>EU NB</a:t>
          </a:r>
        </a:p>
        <a:p>
          <a:pPr marL="0" lvl="0" algn="l" defTabSz="266700">
            <a:lnSpc>
              <a:spcPct val="90000"/>
            </a:lnSpc>
            <a:spcBef>
              <a:spcPct val="0"/>
            </a:spcBef>
            <a:spcAft>
              <a:spcPct val="35000"/>
            </a:spcAft>
            <a:buNone/>
          </a:pPr>
          <a:r>
            <a:rPr lang="en-GB" sz="800" b="1" kern="1200">
              <a:solidFill>
                <a:schemeClr val="tx1"/>
              </a:solidFill>
            </a:rPr>
            <a:t> and 			and</a:t>
          </a:r>
        </a:p>
        <a:p>
          <a:pPr marL="0" lvl="0" algn="l" defTabSz="266700">
            <a:lnSpc>
              <a:spcPct val="90000"/>
            </a:lnSpc>
            <a:spcBef>
              <a:spcPct val="0"/>
            </a:spcBef>
            <a:spcAft>
              <a:spcPct val="35000"/>
            </a:spcAft>
            <a:buNone/>
          </a:pPr>
          <a:r>
            <a:rPr lang="en-GB" sz="800" b="1" kern="1200">
              <a:solidFill>
                <a:schemeClr val="tx1"/>
              </a:solidFill>
            </a:rPr>
            <a:t>UK AB</a:t>
          </a:r>
        </a:p>
      </dgm:t>
    </dgm:pt>
    <dgm:pt modelId="{D50CF347-E089-46AC-94D0-59E427BE8347}" type="parTrans" cxnId="{AB1D4892-12A4-4E51-B163-955A0B3D1346}">
      <dgm:prSet/>
      <dgm:spPr/>
      <dgm:t>
        <a:bodyPr/>
        <a:lstStyle/>
        <a:p>
          <a:endParaRPr lang="en-GB"/>
        </a:p>
      </dgm:t>
    </dgm:pt>
    <dgm:pt modelId="{7D176353-7575-43CC-A949-213DE5072739}" type="sibTrans" cxnId="{AB1D4892-12A4-4E51-B163-955A0B3D1346}">
      <dgm:prSet/>
      <dgm:spPr/>
      <dgm:t>
        <a:bodyPr/>
        <a:lstStyle/>
        <a:p>
          <a:endParaRPr lang="en-GB"/>
        </a:p>
      </dgm:t>
    </dgm:pt>
    <dgm:pt modelId="{29C4C728-62EF-4596-9750-0179E1F2B723}">
      <dgm:prSet phldrT="[Text]" custT="1"/>
      <dgm:spPr>
        <a:solidFill>
          <a:schemeClr val="bg1">
            <a:lumMod val="85000"/>
          </a:schemeClr>
        </a:solidFill>
      </dgm:spPr>
      <dgm:t>
        <a:bodyPr/>
        <a:lstStyle/>
        <a:p>
          <a:pPr marL="0" lvl="0" algn="l" defTabSz="266700" rtl="0">
            <a:lnSpc>
              <a:spcPct val="90000"/>
            </a:lnSpc>
            <a:spcBef>
              <a:spcPct val="0"/>
            </a:spcBef>
            <a:spcAft>
              <a:spcPct val="35000"/>
            </a:spcAft>
            <a:buNone/>
          </a:pPr>
          <a:r>
            <a:rPr lang="en-GB" sz="800" b="1" kern="1200">
              <a:solidFill>
                <a:schemeClr val="tx1"/>
              </a:solidFill>
            </a:rPr>
            <a:t>UK NB or AB</a:t>
          </a:r>
        </a:p>
      </dgm:t>
    </dgm:pt>
    <dgm:pt modelId="{1CF1F33A-8304-47BB-B864-38C376E4602E}" type="parTrans" cxnId="{CF38EF00-B9D8-4BB7-ACB6-0FB752397054}">
      <dgm:prSet/>
      <dgm:spPr/>
      <dgm:t>
        <a:bodyPr/>
        <a:lstStyle/>
        <a:p>
          <a:endParaRPr lang="en-GB"/>
        </a:p>
      </dgm:t>
    </dgm:pt>
    <dgm:pt modelId="{60154A5C-4710-4D57-92A6-D900C7BF928F}" type="sibTrans" cxnId="{CF38EF00-B9D8-4BB7-ACB6-0FB752397054}">
      <dgm:prSet/>
      <dgm:spPr/>
      <dgm:t>
        <a:bodyPr/>
        <a:lstStyle/>
        <a:p>
          <a:endParaRPr lang="en-GB"/>
        </a:p>
      </dgm:t>
    </dgm:pt>
    <dgm:pt modelId="{562966FB-BBC8-4E51-87DE-A1F5D711F11E}">
      <dgm:prSet phldrT="[Text]" custT="1"/>
      <dgm:spPr>
        <a:solidFill>
          <a:schemeClr val="bg1">
            <a:lumMod val="85000"/>
          </a:schemeClr>
        </a:solidFill>
      </dgm:spPr>
      <dgm:t>
        <a:bodyPr/>
        <a:lstStyle/>
        <a:p>
          <a:pPr algn="l"/>
          <a:r>
            <a:rPr lang="en-GB" sz="800" b="1" kern="1200">
              <a:solidFill>
                <a:schemeClr val="tx1"/>
              </a:solidFill>
            </a:rPr>
            <a:t>EU NB </a:t>
          </a:r>
        </a:p>
        <a:p>
          <a:pPr algn="l"/>
          <a:r>
            <a:rPr lang="en-GB" sz="800" b="1" kern="1200">
              <a:solidFill>
                <a:schemeClr val="tx1"/>
              </a:solidFill>
            </a:rPr>
            <a:t>and 		and</a:t>
          </a:r>
        </a:p>
        <a:p>
          <a:pPr algn="l"/>
          <a:r>
            <a:rPr lang="en-GB" sz="800" b="1" kern="1200">
              <a:solidFill>
                <a:schemeClr val="tx1"/>
              </a:solidFill>
            </a:rPr>
            <a:t>UK AB</a:t>
          </a:r>
        </a:p>
      </dgm:t>
    </dgm:pt>
    <dgm:pt modelId="{46E8E3D1-4BD7-4D3A-9236-A45BDEE456AF}" type="parTrans" cxnId="{C1996337-7C40-4ECB-ABAD-0AFFC54EC329}">
      <dgm:prSet/>
      <dgm:spPr/>
      <dgm:t>
        <a:bodyPr/>
        <a:lstStyle/>
        <a:p>
          <a:endParaRPr lang="en-GB"/>
        </a:p>
      </dgm:t>
    </dgm:pt>
    <dgm:pt modelId="{19BBF9BC-05C2-4E3D-96F3-289C0C64BD19}" type="sibTrans" cxnId="{C1996337-7C40-4ECB-ABAD-0AFFC54EC329}">
      <dgm:prSet/>
      <dgm:spPr/>
      <dgm:t>
        <a:bodyPr/>
        <a:lstStyle/>
        <a:p>
          <a:endParaRPr lang="en-GB"/>
        </a:p>
      </dgm:t>
    </dgm:pt>
    <dgm:pt modelId="{486EC111-6209-44A1-B81E-9A00E1DBF5C2}">
      <dgm:prSet custT="1"/>
      <dgm:spPr>
        <a:solidFill>
          <a:srgbClr val="0E9DC4"/>
        </a:solidFill>
      </dgm:spPr>
      <dgm:t>
        <a:bodyPr spcFirstLastPara="0" vert="horz" wrap="square" lIns="5080" tIns="5080" rIns="5080" bIns="5080" numCol="1" spcCol="1270" anchor="ctr" anchorCtr="0"/>
        <a:lstStyle/>
        <a:p>
          <a:r>
            <a:rPr lang="en-GB" sz="800" b="0" kern="1200">
              <a:latin typeface="Calibri" panose="020F0502020204030204"/>
              <a:ea typeface="+mn-ea"/>
              <a:cs typeface="+mn-cs"/>
            </a:rPr>
            <a:t>Provided your product requires mandatory </a:t>
          </a:r>
          <a:r>
            <a:rPr lang="en-GB" sz="800" b="0" kern="1200">
              <a:solidFill>
                <a:prstClr val="white"/>
              </a:solidFill>
              <a:latin typeface="Calibri" panose="020F0502020204030204"/>
              <a:ea typeface="+mn-ea"/>
              <a:cs typeface="+mn-cs"/>
            </a:rPr>
            <a:t>use of 3PCA</a:t>
          </a:r>
          <a:r>
            <a:rPr lang="en-GB" sz="800" b="0" kern="1200">
              <a:latin typeface="Calibri" panose="020F0502020204030204"/>
              <a:ea typeface="+mn-ea"/>
              <a:cs typeface="+mn-cs"/>
            </a:rPr>
            <a:t>, what kind of CAB are you using for assessment?</a:t>
          </a:r>
          <a:endParaRPr lang="en-GB" sz="800" b="0" kern="1200"/>
        </a:p>
      </dgm:t>
    </dgm:pt>
    <dgm:pt modelId="{9988DEBB-A436-4AC4-BDDB-33E61B080300}" type="parTrans" cxnId="{5AFBD45E-EA19-45B0-8656-F7D963D2EC4A}">
      <dgm:prSet/>
      <dgm:spPr/>
      <dgm:t>
        <a:bodyPr/>
        <a:lstStyle/>
        <a:p>
          <a:endParaRPr lang="en-GB"/>
        </a:p>
      </dgm:t>
    </dgm:pt>
    <dgm:pt modelId="{952FD390-6E3D-4249-8B9D-C660A3F07FC5}" type="sibTrans" cxnId="{5AFBD45E-EA19-45B0-8656-F7D963D2EC4A}">
      <dgm:prSet/>
      <dgm:spPr/>
      <dgm:t>
        <a:bodyPr/>
        <a:lstStyle/>
        <a:p>
          <a:endParaRPr lang="en-GB"/>
        </a:p>
      </dgm:t>
    </dgm:pt>
    <dgm:pt modelId="{4F12A111-6C55-420C-908E-E6DAC6831351}">
      <dgm:prSet custT="1"/>
      <dgm:spPr>
        <a:solidFill>
          <a:schemeClr val="bg1">
            <a:lumMod val="85000"/>
          </a:schemeClr>
        </a:solidFill>
      </dgm:spPr>
      <dgm:t>
        <a:bodyPr/>
        <a:lstStyle/>
        <a:p>
          <a:pPr algn="l">
            <a:buNone/>
          </a:pPr>
          <a:r>
            <a:rPr lang="en-GB" sz="900" b="1">
              <a:solidFill>
                <a:schemeClr val="tx1"/>
              </a:solidFill>
            </a:rPr>
            <a:t>EU NB                          *</a:t>
          </a:r>
        </a:p>
      </dgm:t>
    </dgm:pt>
    <dgm:pt modelId="{AFBC3503-8688-4A83-83AD-945CFE392ADC}" type="parTrans" cxnId="{8FEB4090-85E4-4990-B30B-219BD22EDC1B}">
      <dgm:prSet/>
      <dgm:spPr/>
      <dgm:t>
        <a:bodyPr/>
        <a:lstStyle/>
        <a:p>
          <a:endParaRPr lang="en-GB"/>
        </a:p>
      </dgm:t>
    </dgm:pt>
    <dgm:pt modelId="{E153902E-A107-4D60-A7ED-E3CC527B3D5A}" type="sibTrans" cxnId="{8FEB4090-85E4-4990-B30B-219BD22EDC1B}">
      <dgm:prSet/>
      <dgm:spPr/>
      <dgm:t>
        <a:bodyPr/>
        <a:lstStyle/>
        <a:p>
          <a:endParaRPr lang="en-GB"/>
        </a:p>
      </dgm:t>
    </dgm:pt>
    <dgm:pt modelId="{8C1A76B6-F20A-42DE-BB70-A8DBDA642D87}">
      <dgm:prSet custT="1"/>
      <dgm:spPr>
        <a:solidFill>
          <a:schemeClr val="bg1">
            <a:lumMod val="85000"/>
          </a:schemeClr>
        </a:solidFill>
      </dgm:spPr>
      <dgm:t>
        <a:bodyPr/>
        <a:lstStyle/>
        <a:p>
          <a:pPr algn="l">
            <a:buNone/>
          </a:pPr>
          <a:r>
            <a:rPr lang="en-GB" sz="900" b="1">
              <a:solidFill>
                <a:schemeClr val="tx1"/>
              </a:solidFill>
            </a:rPr>
            <a:t>UK NB</a:t>
          </a:r>
        </a:p>
      </dgm:t>
    </dgm:pt>
    <dgm:pt modelId="{0C9AF77D-F7F4-4CE9-99B5-7C9CAF7410B5}" type="parTrans" cxnId="{CD7782E9-32D7-4E86-B449-B111DCA8D598}">
      <dgm:prSet/>
      <dgm:spPr/>
      <dgm:t>
        <a:bodyPr/>
        <a:lstStyle/>
        <a:p>
          <a:endParaRPr lang="en-GB"/>
        </a:p>
      </dgm:t>
    </dgm:pt>
    <dgm:pt modelId="{881DA703-E03C-46CD-8325-4331BFEA6802}" type="sibTrans" cxnId="{CD7782E9-32D7-4E86-B449-B111DCA8D598}">
      <dgm:prSet/>
      <dgm:spPr/>
      <dgm:t>
        <a:bodyPr/>
        <a:lstStyle/>
        <a:p>
          <a:endParaRPr lang="en-GB"/>
        </a:p>
      </dgm:t>
    </dgm:pt>
    <dgm:pt modelId="{AE649303-2490-42D8-8810-905A5BCC6EC0}">
      <dgm:prSet custT="1"/>
      <dgm:spPr>
        <a:solidFill>
          <a:schemeClr val="accent1">
            <a:lumMod val="50000"/>
          </a:schemeClr>
        </a:solidFill>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&amp; NI</a:t>
          </a:r>
        </a:p>
      </dgm:t>
    </dgm:pt>
    <dgm:pt modelId="{B3E5FA93-EC75-4049-8E3C-FA28E44326D6}" type="parTrans" cxnId="{A8EFE23D-87BA-4333-963F-12C824E4C2F4}">
      <dgm:prSet/>
      <dgm:spPr/>
      <dgm:t>
        <a:bodyPr/>
        <a:lstStyle/>
        <a:p>
          <a:endParaRPr lang="en-GB"/>
        </a:p>
      </dgm:t>
    </dgm:pt>
    <dgm:pt modelId="{135F7B8A-0DE1-4DED-9825-F1260EA33A71}" type="sibTrans" cxnId="{A8EFE23D-87BA-4333-963F-12C824E4C2F4}">
      <dgm:prSet/>
      <dgm:spPr/>
      <dgm:t>
        <a:bodyPr/>
        <a:lstStyle/>
        <a:p>
          <a:endParaRPr lang="en-GB"/>
        </a:p>
      </dgm:t>
    </dgm:pt>
    <dgm:pt modelId="{386C28DD-8670-4CF4-A039-5741BFB3026A}">
      <dgm:prSet phldrT="[Text]" custT="1"/>
      <dgm:spPr>
        <a:solidFill>
          <a:schemeClr val="bg1">
            <a:lumMod val="85000"/>
          </a:schemeClr>
        </a:solidFill>
      </dgm:spPr>
      <dgm:t>
        <a:bodyPr/>
        <a:lstStyle/>
        <a:p>
          <a:pPr marL="0" lvl="0" algn="l" defTabSz="266700">
            <a:lnSpc>
              <a:spcPct val="90000"/>
            </a:lnSpc>
            <a:spcBef>
              <a:spcPct val="0"/>
            </a:spcBef>
            <a:spcAft>
              <a:spcPct val="35000"/>
            </a:spcAft>
            <a:buNone/>
          </a:pPr>
          <a:r>
            <a:rPr lang="en-GB" sz="800" b="1" kern="1200">
              <a:solidFill>
                <a:schemeClr val="tx1"/>
              </a:solidFill>
            </a:rPr>
            <a:t>UK NB (if QNIG)</a:t>
          </a:r>
        </a:p>
      </dgm:t>
    </dgm:pt>
    <dgm:pt modelId="{F85C6AB9-0630-4846-81C6-AF558B6F6E48}" type="parTrans" cxnId="{0817E720-E2C0-43EB-A3C6-D6595273B7C2}">
      <dgm:prSet/>
      <dgm:spPr/>
      <dgm:t>
        <a:bodyPr/>
        <a:lstStyle/>
        <a:p>
          <a:endParaRPr lang="en-GB"/>
        </a:p>
      </dgm:t>
    </dgm:pt>
    <dgm:pt modelId="{26EF0A4D-212E-4ED6-9CB6-A5463B29BDD6}" type="sibTrans" cxnId="{0817E720-E2C0-43EB-A3C6-D6595273B7C2}">
      <dgm:prSet/>
      <dgm:spPr/>
      <dgm:t>
        <a:bodyPr/>
        <a:lstStyle/>
        <a:p>
          <a:endParaRPr lang="en-GB"/>
        </a:p>
      </dgm:t>
    </dgm:pt>
    <dgm:pt modelId="{B0BC6F11-EC2F-43E7-8759-469207101503}" type="pres">
      <dgm:prSet presAssocID="{2821E811-3262-4CC6-89E1-C886E26E8945}" presName="hierChild1" presStyleCnt="0">
        <dgm:presLayoutVars>
          <dgm:orgChart val="1"/>
          <dgm:chPref val="1"/>
          <dgm:dir/>
          <dgm:animOne val="branch"/>
          <dgm:animLvl val="lvl"/>
          <dgm:resizeHandles/>
        </dgm:presLayoutVars>
      </dgm:prSet>
      <dgm:spPr/>
    </dgm:pt>
    <dgm:pt modelId="{7A6C10BD-7BF9-400F-A174-F13A501EB600}" type="pres">
      <dgm:prSet presAssocID="{86E328C1-4931-4635-9998-8C82587995C5}" presName="hierRoot1" presStyleCnt="0">
        <dgm:presLayoutVars>
          <dgm:hierBranch val="init"/>
        </dgm:presLayoutVars>
      </dgm:prSet>
      <dgm:spPr/>
    </dgm:pt>
    <dgm:pt modelId="{A75080B8-6012-48B1-AACF-D61373AE226D}" type="pres">
      <dgm:prSet presAssocID="{86E328C1-4931-4635-9998-8C82587995C5}" presName="rootComposite1" presStyleCnt="0"/>
      <dgm:spPr/>
    </dgm:pt>
    <dgm:pt modelId="{22409897-E2B9-4242-BB0B-8E680ABE780E}" type="pres">
      <dgm:prSet presAssocID="{86E328C1-4931-4635-9998-8C82587995C5}" presName="rootText1" presStyleLbl="node0" presStyleIdx="0" presStyleCnt="1" custScaleX="564587" custScaleY="36985">
        <dgm:presLayoutVars>
          <dgm:chPref val="3"/>
        </dgm:presLayoutVars>
      </dgm:prSet>
      <dgm:spPr/>
    </dgm:pt>
    <dgm:pt modelId="{53F85E56-8FE2-46FC-AEE2-2F827A3044E0}" type="pres">
      <dgm:prSet presAssocID="{86E328C1-4931-4635-9998-8C82587995C5}" presName="rootConnector1" presStyleLbl="node1" presStyleIdx="0" presStyleCnt="0"/>
      <dgm:spPr/>
    </dgm:pt>
    <dgm:pt modelId="{7D3874DE-34DA-4229-85DD-067C378828BE}" type="pres">
      <dgm:prSet presAssocID="{86E328C1-4931-4635-9998-8C82587995C5}" presName="hierChild2" presStyleCnt="0"/>
      <dgm:spPr/>
    </dgm:pt>
    <dgm:pt modelId="{988F2E1D-F8F6-4333-8C9F-E87826ED6688}" type="pres">
      <dgm:prSet presAssocID="{CEAF680C-7524-4DC0-AB69-066C57ADFB7B}" presName="Name37" presStyleLbl="parChTrans1D2" presStyleIdx="0" presStyleCnt="3"/>
      <dgm:spPr/>
    </dgm:pt>
    <dgm:pt modelId="{0679C06D-6BC1-4C27-B255-2C96ED914402}" type="pres">
      <dgm:prSet presAssocID="{9289965A-796E-46E9-81BC-29A124CA141B}" presName="hierRoot2" presStyleCnt="0">
        <dgm:presLayoutVars>
          <dgm:hierBranch val="init"/>
        </dgm:presLayoutVars>
      </dgm:prSet>
      <dgm:spPr/>
    </dgm:pt>
    <dgm:pt modelId="{32EAB177-6DE8-4568-ADED-1220DBD33B5C}" type="pres">
      <dgm:prSet presAssocID="{9289965A-796E-46E9-81BC-29A124CA141B}" presName="rootComposite" presStyleCnt="0"/>
      <dgm:spPr/>
    </dgm:pt>
    <dgm:pt modelId="{76D9DF18-4C67-4C37-84AE-C71BFEBAF477}" type="pres">
      <dgm:prSet presAssocID="{9289965A-796E-46E9-81BC-29A124CA141B}" presName="rootText" presStyleLbl="node2" presStyleIdx="0" presStyleCnt="3" custScaleY="39098">
        <dgm:presLayoutVars>
          <dgm:chPref val="3"/>
        </dgm:presLayoutVars>
      </dgm:prSet>
      <dgm:spPr/>
    </dgm:pt>
    <dgm:pt modelId="{6B7B8DAC-432A-434A-860B-30A22C359BA4}" type="pres">
      <dgm:prSet presAssocID="{9289965A-796E-46E9-81BC-29A124CA141B}" presName="rootConnector" presStyleLbl="node2" presStyleIdx="0" presStyleCnt="3"/>
      <dgm:spPr/>
    </dgm:pt>
    <dgm:pt modelId="{94ED3C58-336C-4E11-BCE7-78AA7E6B3C76}" type="pres">
      <dgm:prSet presAssocID="{9289965A-796E-46E9-81BC-29A124CA141B}" presName="hierChild4" presStyleCnt="0"/>
      <dgm:spPr/>
    </dgm:pt>
    <dgm:pt modelId="{2346839B-2592-4EC4-840D-F94AA79620C2}" type="pres">
      <dgm:prSet presAssocID="{365EB4FB-5572-48DE-824C-DEA6147CF095}" presName="Name37" presStyleLbl="parChTrans1D3" presStyleIdx="0" presStyleCnt="5"/>
      <dgm:spPr>
        <a:xfrm>
          <a:off x="1035870" y="1646723"/>
          <a:ext cx="1645838" cy="285641"/>
        </a:xfrm>
        <a:custGeom>
          <a:avLst/>
          <a:gdLst/>
          <a:ahLst/>
          <a:cxnLst/>
          <a:rect l="0" t="0" r="0" b="0"/>
          <a:pathLst>
            <a:path>
              <a:moveTo>
                <a:pt x="1645838" y="0"/>
              </a:moveTo>
              <a:lnTo>
                <a:pt x="1645838" y="142820"/>
              </a:lnTo>
              <a:lnTo>
                <a:pt x="0" y="142820"/>
              </a:lnTo>
              <a:lnTo>
                <a:pt x="0" y="285641"/>
              </a:lnTo>
            </a:path>
          </a:pathLst>
        </a:custGeom>
      </dgm:spPr>
    </dgm:pt>
    <dgm:pt modelId="{AEC13729-19D0-4A42-8370-F44BB91E6041}" type="pres">
      <dgm:prSet presAssocID="{DF6D73B3-52B2-406A-87AD-8084315EEF4A}" presName="hierRoot2" presStyleCnt="0">
        <dgm:presLayoutVars>
          <dgm:hierBranch val="init"/>
        </dgm:presLayoutVars>
      </dgm:prSet>
      <dgm:spPr/>
    </dgm:pt>
    <dgm:pt modelId="{6DD0FB51-8C14-4510-B650-EEAA461F3E55}" type="pres">
      <dgm:prSet presAssocID="{DF6D73B3-52B2-406A-87AD-8084315EEF4A}" presName="rootComposite" presStyleCnt="0"/>
      <dgm:spPr/>
    </dgm:pt>
    <dgm:pt modelId="{64A82F11-940C-49ED-BEFE-907215243539}" type="pres">
      <dgm:prSet presAssocID="{DF6D73B3-52B2-406A-87AD-8084315EEF4A}" presName="rootText" presStyleLbl="node3" presStyleIdx="0" presStyleCnt="5" custScaleY="36782">
        <dgm:presLayoutVars>
          <dgm:chPref val="3"/>
        </dgm:presLayoutVars>
      </dgm:prSet>
      <dgm:spPr>
        <a:xfrm>
          <a:off x="201133" y="2003856"/>
          <a:ext cx="1410981" cy="705490"/>
        </a:xfrm>
        <a:prstGeom prst="rect">
          <a:avLst/>
        </a:prstGeom>
      </dgm:spPr>
    </dgm:pt>
    <dgm:pt modelId="{625324F0-DB63-4E8A-AECC-F100C84C7B87}" type="pres">
      <dgm:prSet presAssocID="{DF6D73B3-52B2-406A-87AD-8084315EEF4A}" presName="rootConnector" presStyleLbl="node3" presStyleIdx="0" presStyleCnt="5"/>
      <dgm:spPr/>
    </dgm:pt>
    <dgm:pt modelId="{5DC0140B-9BC4-4CA2-89B0-915F602D0916}" type="pres">
      <dgm:prSet presAssocID="{DF6D73B3-52B2-406A-87AD-8084315EEF4A}" presName="hierChild4" presStyleCnt="0"/>
      <dgm:spPr/>
    </dgm:pt>
    <dgm:pt modelId="{9A011E69-6CB8-464B-A6CA-367CFFB9A8E3}" type="pres">
      <dgm:prSet presAssocID="{88E6FAC1-65AD-405B-A1CD-441160799F91}" presName="Name37" presStyleLbl="parChTrans1D4" presStyleIdx="0" presStyleCnt="13"/>
      <dgm:spPr>
        <a:xfrm>
          <a:off x="990150" y="2612463"/>
          <a:ext cx="91440" cy="285641"/>
        </a:xfrm>
        <a:custGeom>
          <a:avLst/>
          <a:gdLst/>
          <a:ahLst/>
          <a:cxnLst/>
          <a:rect l="0" t="0" r="0" b="0"/>
          <a:pathLst>
            <a:path>
              <a:moveTo>
                <a:pt x="45720" y="0"/>
              </a:moveTo>
              <a:lnTo>
                <a:pt x="45720" y="285641"/>
              </a:lnTo>
            </a:path>
          </a:pathLst>
        </a:custGeom>
      </dgm:spPr>
    </dgm:pt>
    <dgm:pt modelId="{4218A8A4-743F-4AAA-9ADE-A0C12A57D993}" type="pres">
      <dgm:prSet presAssocID="{C3007740-FDE7-48F9-9911-C3E926913035}" presName="hierRoot2" presStyleCnt="0">
        <dgm:presLayoutVars>
          <dgm:hierBranch val="init"/>
        </dgm:presLayoutVars>
      </dgm:prSet>
      <dgm:spPr/>
    </dgm:pt>
    <dgm:pt modelId="{47DD0D0C-ACDE-45BF-A634-E131D7178B6A}" type="pres">
      <dgm:prSet presAssocID="{C3007740-FDE7-48F9-9911-C3E926913035}" presName="rootComposite" presStyleCnt="0"/>
      <dgm:spPr/>
    </dgm:pt>
    <dgm:pt modelId="{D7F7C3F8-441B-4979-A3B3-359B22F0D131}" type="pres">
      <dgm:prSet presAssocID="{C3007740-FDE7-48F9-9911-C3E926913035}" presName="rootText" presStyleLbl="node4" presStyleIdx="0" presStyleCnt="13" custScaleX="112848">
        <dgm:presLayoutVars>
          <dgm:chPref val="3"/>
        </dgm:presLayoutVars>
      </dgm:prSet>
      <dgm:spPr>
        <a:xfrm>
          <a:off x="201133" y="3005653"/>
          <a:ext cx="1410981" cy="705490"/>
        </a:xfrm>
        <a:prstGeom prst="rect">
          <a:avLst/>
        </a:prstGeom>
      </dgm:spPr>
    </dgm:pt>
    <dgm:pt modelId="{2316DCEC-E84E-4B3A-A71C-7069F2E7B1A3}" type="pres">
      <dgm:prSet presAssocID="{C3007740-FDE7-48F9-9911-C3E926913035}" presName="rootConnector" presStyleLbl="node4" presStyleIdx="0" presStyleCnt="13"/>
      <dgm:spPr/>
    </dgm:pt>
    <dgm:pt modelId="{85601C5B-C71D-4A94-A29C-CD73BDC02C83}" type="pres">
      <dgm:prSet presAssocID="{C3007740-FDE7-48F9-9911-C3E926913035}" presName="hierChild4" presStyleCnt="0"/>
      <dgm:spPr/>
    </dgm:pt>
    <dgm:pt modelId="{158F5E32-3A4E-4185-854A-8180DF36A1A3}" type="pres">
      <dgm:prSet presAssocID="{0A4AB279-491E-43DD-A8FF-A0E47DD43D32}" presName="Name37" presStyleLbl="parChTrans1D4" presStyleIdx="1" presStyleCnt="13"/>
      <dgm:spPr/>
    </dgm:pt>
    <dgm:pt modelId="{6081B252-1166-4ECE-A59F-663EFF904AC2}" type="pres">
      <dgm:prSet presAssocID="{09F79746-BED0-4341-B4BC-66958CBB2A8A}" presName="hierRoot2" presStyleCnt="0">
        <dgm:presLayoutVars>
          <dgm:hierBranch val="init"/>
        </dgm:presLayoutVars>
      </dgm:prSet>
      <dgm:spPr/>
    </dgm:pt>
    <dgm:pt modelId="{5BFF8F21-6F59-4ACF-A6EF-2D3789E6E7E5}" type="pres">
      <dgm:prSet presAssocID="{09F79746-BED0-4341-B4BC-66958CBB2A8A}" presName="rootComposite" presStyleCnt="0"/>
      <dgm:spPr/>
    </dgm:pt>
    <dgm:pt modelId="{4A47934F-192F-4708-AF31-11C9739AA358}" type="pres">
      <dgm:prSet presAssocID="{09F79746-BED0-4341-B4BC-66958CBB2A8A}" presName="rootText" presStyleLbl="node4" presStyleIdx="1" presStyleCnt="13" custScaleX="100298" custScaleY="54803">
        <dgm:presLayoutVars>
          <dgm:chPref val="3"/>
        </dgm:presLayoutVars>
      </dgm:prSet>
      <dgm:spPr/>
    </dgm:pt>
    <dgm:pt modelId="{1F558A3B-0B30-44DF-A5C8-CDA4568B5F5A}" type="pres">
      <dgm:prSet presAssocID="{09F79746-BED0-4341-B4BC-66958CBB2A8A}" presName="rootConnector" presStyleLbl="node4" presStyleIdx="1" presStyleCnt="13"/>
      <dgm:spPr/>
    </dgm:pt>
    <dgm:pt modelId="{FAFF83C3-22DF-40E9-B00E-185B8DAACB60}" type="pres">
      <dgm:prSet presAssocID="{09F79746-BED0-4341-B4BC-66958CBB2A8A}" presName="hierChild4" presStyleCnt="0"/>
      <dgm:spPr/>
    </dgm:pt>
    <dgm:pt modelId="{C3A280BA-BE47-49CE-8DF6-F26EE0D1A6E9}" type="pres">
      <dgm:prSet presAssocID="{09F79746-BED0-4341-B4BC-66958CBB2A8A}" presName="hierChild5" presStyleCnt="0"/>
      <dgm:spPr/>
    </dgm:pt>
    <dgm:pt modelId="{597B2C8C-D11E-46CE-9E4C-B913E8BC3A8B}" type="pres">
      <dgm:prSet presAssocID="{C3007740-FDE7-48F9-9911-C3E926913035}" presName="hierChild5" presStyleCnt="0"/>
      <dgm:spPr/>
    </dgm:pt>
    <dgm:pt modelId="{D595AE23-B204-4416-B606-8FDB984C67F7}" type="pres">
      <dgm:prSet presAssocID="{DF6D73B3-52B2-406A-87AD-8084315EEF4A}" presName="hierChild5" presStyleCnt="0"/>
      <dgm:spPr/>
    </dgm:pt>
    <dgm:pt modelId="{7DE1F0E8-5BC9-4550-9D9D-47E6AE8D40A8}" type="pres">
      <dgm:prSet presAssocID="{0D51DF31-0E79-425A-A33E-4280E8ADECC0}" presName="Name37" presStyleLbl="parChTrans1D3" presStyleIdx="1" presStyleCnt="5"/>
      <dgm:spPr>
        <a:xfrm>
          <a:off x="2635988" y="1646723"/>
          <a:ext cx="91440" cy="285641"/>
        </a:xfrm>
        <a:custGeom>
          <a:avLst/>
          <a:gdLst/>
          <a:ahLst/>
          <a:cxnLst/>
          <a:rect l="0" t="0" r="0" b="0"/>
          <a:pathLst>
            <a:path>
              <a:moveTo>
                <a:pt x="45720" y="0"/>
              </a:moveTo>
              <a:lnTo>
                <a:pt x="45720" y="285641"/>
              </a:lnTo>
            </a:path>
          </a:pathLst>
        </a:custGeom>
      </dgm:spPr>
    </dgm:pt>
    <dgm:pt modelId="{B3AC93EA-FBA4-437B-80E4-345E28D23DC0}" type="pres">
      <dgm:prSet presAssocID="{2E498D04-EF72-45E4-B016-3E851AEE3FD3}" presName="hierRoot2" presStyleCnt="0">
        <dgm:presLayoutVars>
          <dgm:hierBranch val="init"/>
        </dgm:presLayoutVars>
      </dgm:prSet>
      <dgm:spPr/>
    </dgm:pt>
    <dgm:pt modelId="{55CE5C68-1101-4530-ACC6-DF7DFD71BB66}" type="pres">
      <dgm:prSet presAssocID="{2E498D04-EF72-45E4-B016-3E851AEE3FD3}" presName="rootComposite" presStyleCnt="0"/>
      <dgm:spPr/>
    </dgm:pt>
    <dgm:pt modelId="{7A8D7E1F-1335-4010-8686-0571072178E6}" type="pres">
      <dgm:prSet presAssocID="{2E498D04-EF72-45E4-B016-3E851AEE3FD3}" presName="rootText" presStyleLbl="node3" presStyleIdx="1" presStyleCnt="5" custScaleY="36782">
        <dgm:presLayoutVars>
          <dgm:chPref val="3"/>
        </dgm:presLayoutVars>
      </dgm:prSet>
      <dgm:spPr>
        <a:xfrm>
          <a:off x="1908421" y="2003856"/>
          <a:ext cx="1410981" cy="705490"/>
        </a:xfrm>
        <a:prstGeom prst="rect">
          <a:avLst/>
        </a:prstGeom>
      </dgm:spPr>
    </dgm:pt>
    <dgm:pt modelId="{05AEBDCA-47A9-445D-95FE-D71A677E6EB2}" type="pres">
      <dgm:prSet presAssocID="{2E498D04-EF72-45E4-B016-3E851AEE3FD3}" presName="rootConnector" presStyleLbl="node3" presStyleIdx="1" presStyleCnt="5"/>
      <dgm:spPr/>
    </dgm:pt>
    <dgm:pt modelId="{E9244428-7F0A-4566-AD19-17EC5FB61A21}" type="pres">
      <dgm:prSet presAssocID="{2E498D04-EF72-45E4-B016-3E851AEE3FD3}" presName="hierChild4" presStyleCnt="0"/>
      <dgm:spPr/>
    </dgm:pt>
    <dgm:pt modelId="{2A0E685F-1E4A-452F-99C7-278342484A87}" type="pres">
      <dgm:prSet presAssocID="{9988DEBB-A436-4AC4-BDDB-33E61B080300}" presName="Name37" presStyleLbl="parChTrans1D4" presStyleIdx="2" presStyleCnt="13"/>
      <dgm:spPr>
        <a:custGeom>
          <a:avLst/>
          <a:gdLst/>
          <a:ahLst/>
          <a:cxnLst/>
          <a:rect l="0" t="0" r="0" b="0"/>
          <a:pathLst>
            <a:path>
              <a:moveTo>
                <a:pt x="45720" y="0"/>
              </a:moveTo>
              <a:lnTo>
                <a:pt x="45720" y="285641"/>
              </a:lnTo>
            </a:path>
          </a:pathLst>
        </a:custGeom>
      </dgm:spPr>
    </dgm:pt>
    <dgm:pt modelId="{FCAC36A1-71F4-43EE-BDAD-A15C1C8559B9}" type="pres">
      <dgm:prSet presAssocID="{486EC111-6209-44A1-B81E-9A00E1DBF5C2}" presName="hierRoot2" presStyleCnt="0">
        <dgm:presLayoutVars>
          <dgm:hierBranch val="init"/>
        </dgm:presLayoutVars>
      </dgm:prSet>
      <dgm:spPr/>
    </dgm:pt>
    <dgm:pt modelId="{81E05635-F29D-4042-AE37-77733B37F30B}" type="pres">
      <dgm:prSet presAssocID="{486EC111-6209-44A1-B81E-9A00E1DBF5C2}" presName="rootComposite" presStyleCnt="0"/>
      <dgm:spPr/>
    </dgm:pt>
    <dgm:pt modelId="{2FED6123-8403-4882-91D6-51F32DDDA64A}" type="pres">
      <dgm:prSet presAssocID="{486EC111-6209-44A1-B81E-9A00E1DBF5C2}" presName="rootText" presStyleLbl="node4" presStyleIdx="2" presStyleCnt="13" custScaleX="112848">
        <dgm:presLayoutVars>
          <dgm:chPref val="3"/>
        </dgm:presLayoutVars>
      </dgm:prSet>
      <dgm:spPr/>
    </dgm:pt>
    <dgm:pt modelId="{69249C0E-7433-4BCC-8C18-61EEB7076584}" type="pres">
      <dgm:prSet presAssocID="{486EC111-6209-44A1-B81E-9A00E1DBF5C2}" presName="rootConnector" presStyleLbl="node4" presStyleIdx="2" presStyleCnt="13"/>
      <dgm:spPr/>
    </dgm:pt>
    <dgm:pt modelId="{9C50497E-BE52-4C56-9D56-029EA91B2452}" type="pres">
      <dgm:prSet presAssocID="{486EC111-6209-44A1-B81E-9A00E1DBF5C2}" presName="hierChild4" presStyleCnt="0"/>
      <dgm:spPr/>
    </dgm:pt>
    <dgm:pt modelId="{FFD671C6-E924-4F7C-B60C-37C63B7C5606}" type="pres">
      <dgm:prSet presAssocID="{AFBC3503-8688-4A83-83AD-945CFE392ADC}" presName="Name37" presStyleLbl="parChTrans1D4" presStyleIdx="3" presStyleCnt="13"/>
      <dgm:spPr/>
    </dgm:pt>
    <dgm:pt modelId="{BBA874FD-CBA5-4C48-AAC8-16E30F420DA0}" type="pres">
      <dgm:prSet presAssocID="{4F12A111-6C55-420C-908E-E6DAC6831351}" presName="hierRoot2" presStyleCnt="0">
        <dgm:presLayoutVars>
          <dgm:hierBranch val="init"/>
        </dgm:presLayoutVars>
      </dgm:prSet>
      <dgm:spPr/>
    </dgm:pt>
    <dgm:pt modelId="{7099DE0C-B6C0-455A-A4EF-BE6F89369D63}" type="pres">
      <dgm:prSet presAssocID="{4F12A111-6C55-420C-908E-E6DAC6831351}" presName="rootComposite" presStyleCnt="0"/>
      <dgm:spPr/>
    </dgm:pt>
    <dgm:pt modelId="{61937A1C-8AE8-4C4F-B5FF-5D5B3E893EF2}" type="pres">
      <dgm:prSet presAssocID="{4F12A111-6C55-420C-908E-E6DAC6831351}" presName="rootText" presStyleLbl="node4" presStyleIdx="3" presStyleCnt="13" custScaleY="54855">
        <dgm:presLayoutVars>
          <dgm:chPref val="3"/>
        </dgm:presLayoutVars>
      </dgm:prSet>
      <dgm:spPr/>
    </dgm:pt>
    <dgm:pt modelId="{0A341AEA-9BA6-4AAC-A008-50EF6D57E512}" type="pres">
      <dgm:prSet presAssocID="{4F12A111-6C55-420C-908E-E6DAC6831351}" presName="rootConnector" presStyleLbl="node4" presStyleIdx="3" presStyleCnt="13"/>
      <dgm:spPr/>
    </dgm:pt>
    <dgm:pt modelId="{E37EFA6F-333B-4A47-9905-9526C657A60D}" type="pres">
      <dgm:prSet presAssocID="{4F12A111-6C55-420C-908E-E6DAC6831351}" presName="hierChild4" presStyleCnt="0"/>
      <dgm:spPr/>
    </dgm:pt>
    <dgm:pt modelId="{248DFF80-71E3-465A-AD93-ABB148754CB8}" type="pres">
      <dgm:prSet presAssocID="{4F12A111-6C55-420C-908E-E6DAC6831351}" presName="hierChild5" presStyleCnt="0"/>
      <dgm:spPr/>
    </dgm:pt>
    <dgm:pt modelId="{4031F036-FF47-4985-AE79-96D0803A79C9}" type="pres">
      <dgm:prSet presAssocID="{0C9AF77D-F7F4-4CE9-99B5-7C9CAF7410B5}" presName="Name37" presStyleLbl="parChTrans1D4" presStyleIdx="4" presStyleCnt="13"/>
      <dgm:spPr/>
    </dgm:pt>
    <dgm:pt modelId="{E0DA3B36-FEA4-44CA-8A90-52DE61F02E66}" type="pres">
      <dgm:prSet presAssocID="{8C1A76B6-F20A-42DE-BB70-A8DBDA642D87}" presName="hierRoot2" presStyleCnt="0">
        <dgm:presLayoutVars>
          <dgm:hierBranch val="init"/>
        </dgm:presLayoutVars>
      </dgm:prSet>
      <dgm:spPr/>
    </dgm:pt>
    <dgm:pt modelId="{D60D4492-8118-45D3-899B-5D7F17B066CF}" type="pres">
      <dgm:prSet presAssocID="{8C1A76B6-F20A-42DE-BB70-A8DBDA642D87}" presName="rootComposite" presStyleCnt="0"/>
      <dgm:spPr/>
    </dgm:pt>
    <dgm:pt modelId="{8401B6B3-CF55-44B5-8B07-85CE26C38BE4}" type="pres">
      <dgm:prSet presAssocID="{8C1A76B6-F20A-42DE-BB70-A8DBDA642D87}" presName="rootText" presStyleLbl="node4" presStyleIdx="4" presStyleCnt="13" custScaleX="118462" custScaleY="48352">
        <dgm:presLayoutVars>
          <dgm:chPref val="3"/>
        </dgm:presLayoutVars>
      </dgm:prSet>
      <dgm:spPr/>
    </dgm:pt>
    <dgm:pt modelId="{C5B93723-7645-43D5-86C8-659787F1E90D}" type="pres">
      <dgm:prSet presAssocID="{8C1A76B6-F20A-42DE-BB70-A8DBDA642D87}" presName="rootConnector" presStyleLbl="node4" presStyleIdx="4" presStyleCnt="13"/>
      <dgm:spPr/>
    </dgm:pt>
    <dgm:pt modelId="{40D405EA-4649-40EF-8538-5E339C5D7CFE}" type="pres">
      <dgm:prSet presAssocID="{8C1A76B6-F20A-42DE-BB70-A8DBDA642D87}" presName="hierChild4" presStyleCnt="0"/>
      <dgm:spPr/>
    </dgm:pt>
    <dgm:pt modelId="{0FDE24C7-1714-4F98-AABB-42904D01080E}" type="pres">
      <dgm:prSet presAssocID="{8C1A76B6-F20A-42DE-BB70-A8DBDA642D87}" presName="hierChild5" presStyleCnt="0"/>
      <dgm:spPr/>
    </dgm:pt>
    <dgm:pt modelId="{440D67AF-2707-437E-837E-482DC69A2898}" type="pres">
      <dgm:prSet presAssocID="{486EC111-6209-44A1-B81E-9A00E1DBF5C2}" presName="hierChild5" presStyleCnt="0"/>
      <dgm:spPr/>
    </dgm:pt>
    <dgm:pt modelId="{BA34ACB2-E661-4A29-BAC9-15E192B47872}" type="pres">
      <dgm:prSet presAssocID="{2E498D04-EF72-45E4-B016-3E851AEE3FD3}" presName="hierChild5" presStyleCnt="0"/>
      <dgm:spPr/>
    </dgm:pt>
    <dgm:pt modelId="{2FDB366E-3B29-4E8B-91C2-142B0D509E2B}" type="pres">
      <dgm:prSet presAssocID="{B3E5FA93-EC75-4049-8E3C-FA28E44326D6}" presName="Name37" presStyleLbl="parChTrans1D3" presStyleIdx="2" presStyleCnt="5"/>
      <dgm:spPr/>
    </dgm:pt>
    <dgm:pt modelId="{76BC3BE0-7111-4C94-8B2D-3A846E667AEF}" type="pres">
      <dgm:prSet presAssocID="{AE649303-2490-42D8-8810-905A5BCC6EC0}" presName="hierRoot2" presStyleCnt="0">
        <dgm:presLayoutVars>
          <dgm:hierBranch val="init"/>
        </dgm:presLayoutVars>
      </dgm:prSet>
      <dgm:spPr/>
    </dgm:pt>
    <dgm:pt modelId="{2CC3350E-696A-4C65-B8C8-7F804AEAEA79}" type="pres">
      <dgm:prSet presAssocID="{AE649303-2490-42D8-8810-905A5BCC6EC0}" presName="rootComposite" presStyleCnt="0"/>
      <dgm:spPr/>
    </dgm:pt>
    <dgm:pt modelId="{A5B4EB81-2F9F-4A89-BFEB-74195AC223BB}" type="pres">
      <dgm:prSet presAssocID="{AE649303-2490-42D8-8810-905A5BCC6EC0}" presName="rootText" presStyleLbl="node3" presStyleIdx="2" presStyleCnt="5">
        <dgm:presLayoutVars>
          <dgm:chPref val="3"/>
        </dgm:presLayoutVars>
      </dgm:prSet>
      <dgm:spPr/>
    </dgm:pt>
    <dgm:pt modelId="{1EC675D3-E2EC-46F6-B70A-575BBC71E9C3}" type="pres">
      <dgm:prSet presAssocID="{AE649303-2490-42D8-8810-905A5BCC6EC0}" presName="rootConnector" presStyleLbl="node3" presStyleIdx="2" presStyleCnt="5"/>
      <dgm:spPr/>
    </dgm:pt>
    <dgm:pt modelId="{05420D77-B8E8-4149-A37C-1F592930C02C}" type="pres">
      <dgm:prSet presAssocID="{AE649303-2490-42D8-8810-905A5BCC6EC0}" presName="hierChild4" presStyleCnt="0"/>
      <dgm:spPr/>
    </dgm:pt>
    <dgm:pt modelId="{519723AF-5102-4203-9513-918333DC652E}" type="pres">
      <dgm:prSet presAssocID="{C0AC36A4-F9F1-4212-8CE1-7FD5E9CD9D2C}" presName="Name37" presStyleLbl="parChTrans1D4" presStyleIdx="5" presStyleCnt="13"/>
      <dgm:spPr>
        <a:xfrm>
          <a:off x="2635988" y="2612463"/>
          <a:ext cx="91440" cy="285641"/>
        </a:xfrm>
        <a:custGeom>
          <a:avLst/>
          <a:gdLst/>
          <a:ahLst/>
          <a:cxnLst/>
          <a:rect l="0" t="0" r="0" b="0"/>
          <a:pathLst>
            <a:path>
              <a:moveTo>
                <a:pt x="45720" y="0"/>
              </a:moveTo>
              <a:lnTo>
                <a:pt x="45720" y="285641"/>
              </a:lnTo>
            </a:path>
          </a:pathLst>
        </a:custGeom>
      </dgm:spPr>
    </dgm:pt>
    <dgm:pt modelId="{B9A0285B-CDAA-47FC-8F72-3A3D45F8917F}" type="pres">
      <dgm:prSet presAssocID="{58876DC1-A327-4514-A4AB-FB634EBF6400}" presName="hierRoot2" presStyleCnt="0">
        <dgm:presLayoutVars>
          <dgm:hierBranch val="init"/>
        </dgm:presLayoutVars>
      </dgm:prSet>
      <dgm:spPr/>
    </dgm:pt>
    <dgm:pt modelId="{969CE29A-B7C2-4F5E-89E0-D9DCFB59850D}" type="pres">
      <dgm:prSet presAssocID="{58876DC1-A327-4514-A4AB-FB634EBF6400}" presName="rootComposite" presStyleCnt="0"/>
      <dgm:spPr/>
    </dgm:pt>
    <dgm:pt modelId="{E8697610-53A2-4093-A74B-9297BB90F900}" type="pres">
      <dgm:prSet presAssocID="{58876DC1-A327-4514-A4AB-FB634EBF6400}" presName="rootText" presStyleLbl="node4" presStyleIdx="5" presStyleCnt="13" custScaleX="112848">
        <dgm:presLayoutVars>
          <dgm:chPref val="3"/>
        </dgm:presLayoutVars>
      </dgm:prSet>
      <dgm:spPr>
        <a:xfrm>
          <a:off x="1908421" y="3005653"/>
          <a:ext cx="1410981" cy="705490"/>
        </a:xfrm>
        <a:prstGeom prst="rect">
          <a:avLst/>
        </a:prstGeom>
      </dgm:spPr>
    </dgm:pt>
    <dgm:pt modelId="{2EF59A6E-331A-42AC-A972-FC15AB7BBC3E}" type="pres">
      <dgm:prSet presAssocID="{58876DC1-A327-4514-A4AB-FB634EBF6400}" presName="rootConnector" presStyleLbl="node4" presStyleIdx="5" presStyleCnt="13"/>
      <dgm:spPr/>
    </dgm:pt>
    <dgm:pt modelId="{D2D13E40-F634-461D-98AF-5492E82E6E47}" type="pres">
      <dgm:prSet presAssocID="{58876DC1-A327-4514-A4AB-FB634EBF6400}" presName="hierChild4" presStyleCnt="0"/>
      <dgm:spPr/>
    </dgm:pt>
    <dgm:pt modelId="{97DD6685-EA9C-43FA-8C91-1BD558A89586}" type="pres">
      <dgm:prSet presAssocID="{4D296357-CC78-4ADB-8E3B-82C240690BB4}" presName="Name37" presStyleLbl="parChTrans1D4" presStyleIdx="6" presStyleCnt="13"/>
      <dgm:spPr/>
    </dgm:pt>
    <dgm:pt modelId="{A821C48A-5E11-4D4A-8108-8CB21FB9447E}" type="pres">
      <dgm:prSet presAssocID="{6D6AF7D2-E15F-4CAF-962D-C3856A975616}" presName="hierRoot2" presStyleCnt="0">
        <dgm:presLayoutVars>
          <dgm:hierBranch val="init"/>
        </dgm:presLayoutVars>
      </dgm:prSet>
      <dgm:spPr/>
    </dgm:pt>
    <dgm:pt modelId="{1B8459E0-5877-4E70-B709-F4A3A2F79AE9}" type="pres">
      <dgm:prSet presAssocID="{6D6AF7D2-E15F-4CAF-962D-C3856A975616}" presName="rootComposite" presStyleCnt="0"/>
      <dgm:spPr/>
    </dgm:pt>
    <dgm:pt modelId="{461023FB-6EDC-46E8-8FE1-E6D6DE113E67}" type="pres">
      <dgm:prSet presAssocID="{6D6AF7D2-E15F-4CAF-962D-C3856A975616}" presName="rootText" presStyleLbl="node4" presStyleIdx="6" presStyleCnt="13" custScaleX="69835" custScaleY="51339">
        <dgm:presLayoutVars>
          <dgm:chPref val="3"/>
        </dgm:presLayoutVars>
      </dgm:prSet>
      <dgm:spPr/>
    </dgm:pt>
    <dgm:pt modelId="{B331A13F-3A39-4938-AA4A-3452AAB53DFD}" type="pres">
      <dgm:prSet presAssocID="{6D6AF7D2-E15F-4CAF-962D-C3856A975616}" presName="rootConnector" presStyleLbl="node4" presStyleIdx="6" presStyleCnt="13"/>
      <dgm:spPr/>
    </dgm:pt>
    <dgm:pt modelId="{C873C4F6-7E93-40DB-A581-DA9ED694115E}" type="pres">
      <dgm:prSet presAssocID="{6D6AF7D2-E15F-4CAF-962D-C3856A975616}" presName="hierChild4" presStyleCnt="0"/>
      <dgm:spPr/>
    </dgm:pt>
    <dgm:pt modelId="{DA5805D1-A54C-4436-BF2A-7CD6985D749D}" type="pres">
      <dgm:prSet presAssocID="{6D6AF7D2-E15F-4CAF-962D-C3856A975616}" presName="hierChild5" presStyleCnt="0"/>
      <dgm:spPr/>
    </dgm:pt>
    <dgm:pt modelId="{27A2ED9D-6D18-40C8-8D1F-7AAF0A17390C}" type="pres">
      <dgm:prSet presAssocID="{D50CF347-E089-46AC-94D0-59E427BE8347}" presName="Name37" presStyleLbl="parChTrans1D4" presStyleIdx="7" presStyleCnt="13"/>
      <dgm:spPr/>
    </dgm:pt>
    <dgm:pt modelId="{58CBE7DF-FD37-4A28-AC52-3FF87A4259C1}" type="pres">
      <dgm:prSet presAssocID="{EB673DE8-50F2-4DCB-A2AD-552EC2AB07D6}" presName="hierRoot2" presStyleCnt="0">
        <dgm:presLayoutVars>
          <dgm:hierBranch val="init"/>
        </dgm:presLayoutVars>
      </dgm:prSet>
      <dgm:spPr/>
    </dgm:pt>
    <dgm:pt modelId="{1CE49063-DA28-44FA-9166-5C89689961A5}" type="pres">
      <dgm:prSet presAssocID="{EB673DE8-50F2-4DCB-A2AD-552EC2AB07D6}" presName="rootComposite" presStyleCnt="0"/>
      <dgm:spPr/>
    </dgm:pt>
    <dgm:pt modelId="{51E25664-5701-43B0-8BE2-AD9012ABF92F}" type="pres">
      <dgm:prSet presAssocID="{EB673DE8-50F2-4DCB-A2AD-552EC2AB07D6}" presName="rootText" presStyleLbl="node4" presStyleIdx="7" presStyleCnt="13" custScaleX="150524" custScaleY="151039" custLinFactNeighborX="1592" custLinFactNeighborY="-32481">
        <dgm:presLayoutVars>
          <dgm:chPref val="3"/>
        </dgm:presLayoutVars>
      </dgm:prSet>
      <dgm:spPr/>
    </dgm:pt>
    <dgm:pt modelId="{C87B9733-01C9-4CB7-8631-F915F42B0141}" type="pres">
      <dgm:prSet presAssocID="{EB673DE8-50F2-4DCB-A2AD-552EC2AB07D6}" presName="rootConnector" presStyleLbl="node4" presStyleIdx="7" presStyleCnt="13"/>
      <dgm:spPr/>
    </dgm:pt>
    <dgm:pt modelId="{A8D520F7-6FFE-486C-A4BC-6C55D8BEE714}" type="pres">
      <dgm:prSet presAssocID="{EB673DE8-50F2-4DCB-A2AD-552EC2AB07D6}" presName="hierChild4" presStyleCnt="0"/>
      <dgm:spPr/>
    </dgm:pt>
    <dgm:pt modelId="{4B0800A6-D18A-4AA0-A5B4-F8A1E8CB1E39}" type="pres">
      <dgm:prSet presAssocID="{EB673DE8-50F2-4DCB-A2AD-552EC2AB07D6}" presName="hierChild5" presStyleCnt="0"/>
      <dgm:spPr/>
    </dgm:pt>
    <dgm:pt modelId="{664E8C52-DA9B-4E1F-89EC-38DDAD40BCF7}" type="pres">
      <dgm:prSet presAssocID="{1CF1F33A-8304-47BB-B864-38C376E4602E}" presName="Name37" presStyleLbl="parChTrans1D4" presStyleIdx="8" presStyleCnt="13"/>
      <dgm:spPr/>
    </dgm:pt>
    <dgm:pt modelId="{8FBAA14D-3C39-4684-946A-9AAB07D8E9D7}" type="pres">
      <dgm:prSet presAssocID="{29C4C728-62EF-4596-9750-0179E1F2B723}" presName="hierRoot2" presStyleCnt="0">
        <dgm:presLayoutVars>
          <dgm:hierBranch val="init"/>
        </dgm:presLayoutVars>
      </dgm:prSet>
      <dgm:spPr/>
    </dgm:pt>
    <dgm:pt modelId="{6389196B-FE8D-4A8E-BD5F-44607B7D4128}" type="pres">
      <dgm:prSet presAssocID="{29C4C728-62EF-4596-9750-0179E1F2B723}" presName="rootComposite" presStyleCnt="0"/>
      <dgm:spPr/>
    </dgm:pt>
    <dgm:pt modelId="{E4E5CEF4-95AE-4528-B8FA-8139B6BBD30C}" type="pres">
      <dgm:prSet presAssocID="{29C4C728-62EF-4596-9750-0179E1F2B723}" presName="rootText" presStyleLbl="node4" presStyleIdx="8" presStyleCnt="13" custScaleX="165997" custScaleY="93496" custLinFactNeighborX="769" custLinFactNeighborY="-71280">
        <dgm:presLayoutVars>
          <dgm:chPref val="3"/>
        </dgm:presLayoutVars>
      </dgm:prSet>
      <dgm:spPr/>
    </dgm:pt>
    <dgm:pt modelId="{C30A94C9-3574-4AE4-AB11-2723D2FBB072}" type="pres">
      <dgm:prSet presAssocID="{29C4C728-62EF-4596-9750-0179E1F2B723}" presName="rootConnector" presStyleLbl="node4" presStyleIdx="8" presStyleCnt="13"/>
      <dgm:spPr/>
    </dgm:pt>
    <dgm:pt modelId="{BE875210-6ED6-49AF-A0C9-5C7D16C6ABBB}" type="pres">
      <dgm:prSet presAssocID="{29C4C728-62EF-4596-9750-0179E1F2B723}" presName="hierChild4" presStyleCnt="0"/>
      <dgm:spPr/>
    </dgm:pt>
    <dgm:pt modelId="{684403B3-FDDE-4DC0-A751-9F93B1524EE4}" type="pres">
      <dgm:prSet presAssocID="{29C4C728-62EF-4596-9750-0179E1F2B723}" presName="hierChild5" presStyleCnt="0"/>
      <dgm:spPr/>
    </dgm:pt>
    <dgm:pt modelId="{CF362511-277E-4610-90FF-3BCD96406D44}" type="pres">
      <dgm:prSet presAssocID="{F85C6AB9-0630-4846-81C6-AF558B6F6E48}" presName="Name37" presStyleLbl="parChTrans1D4" presStyleIdx="9" presStyleCnt="13"/>
      <dgm:spPr/>
    </dgm:pt>
    <dgm:pt modelId="{0E14A96F-04AE-4922-8911-571208E756C2}" type="pres">
      <dgm:prSet presAssocID="{386C28DD-8670-4CF4-A039-5741BFB3026A}" presName="hierRoot2" presStyleCnt="0">
        <dgm:presLayoutVars>
          <dgm:hierBranch val="init"/>
        </dgm:presLayoutVars>
      </dgm:prSet>
      <dgm:spPr/>
    </dgm:pt>
    <dgm:pt modelId="{3A46AF8E-0F43-46C0-A0D4-55AFF23B75D5}" type="pres">
      <dgm:prSet presAssocID="{386C28DD-8670-4CF4-A039-5741BFB3026A}" presName="rootComposite" presStyleCnt="0"/>
      <dgm:spPr/>
    </dgm:pt>
    <dgm:pt modelId="{E9B380E5-2DEC-465E-9454-8C49D5D78F17}" type="pres">
      <dgm:prSet presAssocID="{386C28DD-8670-4CF4-A039-5741BFB3026A}" presName="rootText" presStyleLbl="node4" presStyleIdx="9" presStyleCnt="13" custScaleX="147376" custScaleY="50690" custLinFactNeighborX="-1392" custLinFactNeighborY="-94840">
        <dgm:presLayoutVars>
          <dgm:chPref val="3"/>
        </dgm:presLayoutVars>
      </dgm:prSet>
      <dgm:spPr/>
    </dgm:pt>
    <dgm:pt modelId="{A3BF915E-4F6A-4E6D-BCC5-6000D060A895}" type="pres">
      <dgm:prSet presAssocID="{386C28DD-8670-4CF4-A039-5741BFB3026A}" presName="rootConnector" presStyleLbl="node4" presStyleIdx="9" presStyleCnt="13"/>
      <dgm:spPr/>
    </dgm:pt>
    <dgm:pt modelId="{B24D70F5-367E-4510-A6E5-AA0C8827101A}" type="pres">
      <dgm:prSet presAssocID="{386C28DD-8670-4CF4-A039-5741BFB3026A}" presName="hierChild4" presStyleCnt="0"/>
      <dgm:spPr/>
    </dgm:pt>
    <dgm:pt modelId="{CB879894-38A5-4B15-8A1A-916B8DD2AADC}" type="pres">
      <dgm:prSet presAssocID="{386C28DD-8670-4CF4-A039-5741BFB3026A}" presName="hierChild5" presStyleCnt="0"/>
      <dgm:spPr/>
    </dgm:pt>
    <dgm:pt modelId="{C5291024-0ABB-452A-83A3-47BF3095D753}" type="pres">
      <dgm:prSet presAssocID="{58876DC1-A327-4514-A4AB-FB634EBF6400}" presName="hierChild5" presStyleCnt="0"/>
      <dgm:spPr/>
    </dgm:pt>
    <dgm:pt modelId="{F24F65EF-953A-49A3-82A9-213ECE9A0FE3}" type="pres">
      <dgm:prSet presAssocID="{AE649303-2490-42D8-8810-905A5BCC6EC0}" presName="hierChild5" presStyleCnt="0"/>
      <dgm:spPr/>
    </dgm:pt>
    <dgm:pt modelId="{843CC1C1-8692-4CB5-A1D2-364FE48A4901}" type="pres">
      <dgm:prSet presAssocID="{9289965A-796E-46E9-81BC-29A124CA141B}" presName="hierChild5" presStyleCnt="0"/>
      <dgm:spPr/>
    </dgm:pt>
    <dgm:pt modelId="{C06CCDF9-E629-4835-9193-FDC38643431F}" type="pres">
      <dgm:prSet presAssocID="{31545BF5-909E-46B6-8199-3752633BF38E}" presName="Name37" presStyleLbl="parChTrans1D2" presStyleIdx="1" presStyleCnt="3"/>
      <dgm:spPr/>
    </dgm:pt>
    <dgm:pt modelId="{5078C9B1-AA26-4763-92E4-DE21A456F8EA}" type="pres">
      <dgm:prSet presAssocID="{52E75671-094F-46E7-9C1C-22E381994C21}" presName="hierRoot2" presStyleCnt="0">
        <dgm:presLayoutVars>
          <dgm:hierBranch val="init"/>
        </dgm:presLayoutVars>
      </dgm:prSet>
      <dgm:spPr/>
    </dgm:pt>
    <dgm:pt modelId="{9A33A93C-2B0C-4256-813F-985DD8615FF1}" type="pres">
      <dgm:prSet presAssocID="{52E75671-094F-46E7-9C1C-22E381994C21}" presName="rootComposite" presStyleCnt="0"/>
      <dgm:spPr/>
    </dgm:pt>
    <dgm:pt modelId="{9720A6C6-8680-444A-A998-23085D3A88CF}" type="pres">
      <dgm:prSet presAssocID="{52E75671-094F-46E7-9C1C-22E381994C21}" presName="rootText" presStyleLbl="node2" presStyleIdx="1" presStyleCnt="3" custScaleY="39098">
        <dgm:presLayoutVars>
          <dgm:chPref val="3"/>
        </dgm:presLayoutVars>
      </dgm:prSet>
      <dgm:spPr/>
    </dgm:pt>
    <dgm:pt modelId="{51BD196A-D9AD-48FB-94DF-116E76F87F59}" type="pres">
      <dgm:prSet presAssocID="{52E75671-094F-46E7-9C1C-22E381994C21}" presName="rootConnector" presStyleLbl="node2" presStyleIdx="1" presStyleCnt="3"/>
      <dgm:spPr/>
    </dgm:pt>
    <dgm:pt modelId="{E75165DE-72A9-4E93-813D-A5B2720EA1B8}" type="pres">
      <dgm:prSet presAssocID="{52E75671-094F-46E7-9C1C-22E381994C21}" presName="hierChild4" presStyleCnt="0"/>
      <dgm:spPr/>
    </dgm:pt>
    <dgm:pt modelId="{B8EF1742-D678-4C90-B809-3A1CDAA206F6}" type="pres">
      <dgm:prSet presAssocID="{2D2AF1F0-285C-4617-8851-5FB7A47E343B}" presName="Name37" presStyleLbl="parChTrans1D3" presStyleIdx="3" presStyleCnt="5"/>
      <dgm:spPr/>
    </dgm:pt>
    <dgm:pt modelId="{F604416E-0F4B-4506-B80E-B7E1713DB330}" type="pres">
      <dgm:prSet presAssocID="{37A852A7-9F52-4750-B494-9661E97FB103}" presName="hierRoot2" presStyleCnt="0">
        <dgm:presLayoutVars>
          <dgm:hierBranch val="init"/>
        </dgm:presLayoutVars>
      </dgm:prSet>
      <dgm:spPr/>
    </dgm:pt>
    <dgm:pt modelId="{2D32E431-9056-4E8F-AE25-D5187FDB6B2C}" type="pres">
      <dgm:prSet presAssocID="{37A852A7-9F52-4750-B494-9661E97FB103}" presName="rootComposite" presStyleCnt="0"/>
      <dgm:spPr/>
    </dgm:pt>
    <dgm:pt modelId="{FF738DDA-9576-427E-BCDC-6B08DC0B1CC6}" type="pres">
      <dgm:prSet presAssocID="{37A852A7-9F52-4750-B494-9661E97FB103}" presName="rootText" presStyleLbl="node3" presStyleIdx="3" presStyleCnt="5" custScaleX="112848">
        <dgm:presLayoutVars>
          <dgm:chPref val="3"/>
        </dgm:presLayoutVars>
      </dgm:prSet>
      <dgm:spPr/>
    </dgm:pt>
    <dgm:pt modelId="{585A9F3A-FA49-466F-81BA-BEF8D0351D48}" type="pres">
      <dgm:prSet presAssocID="{37A852A7-9F52-4750-B494-9661E97FB103}" presName="rootConnector" presStyleLbl="node3" presStyleIdx="3" presStyleCnt="5"/>
      <dgm:spPr/>
    </dgm:pt>
    <dgm:pt modelId="{96EF200C-4C30-4F9E-8E24-374B0628B384}" type="pres">
      <dgm:prSet presAssocID="{37A852A7-9F52-4750-B494-9661E97FB103}" presName="hierChild4" presStyleCnt="0"/>
      <dgm:spPr/>
    </dgm:pt>
    <dgm:pt modelId="{3CDEDE07-0AEC-4A6F-8688-3446F5129DBF}" type="pres">
      <dgm:prSet presAssocID="{A8AD56D5-0199-49EB-8CB7-0DC37DDE8AF1}" presName="Name37" presStyleLbl="parChTrans1D4" presStyleIdx="10" presStyleCnt="13"/>
      <dgm:spPr/>
    </dgm:pt>
    <dgm:pt modelId="{98BB392C-1FE2-43F7-867C-E41628B8F7AA}" type="pres">
      <dgm:prSet presAssocID="{9BD4483F-2591-42F3-AD55-7A4EE053C2B5}" presName="hierRoot2" presStyleCnt="0">
        <dgm:presLayoutVars>
          <dgm:hierBranch val="init"/>
        </dgm:presLayoutVars>
      </dgm:prSet>
      <dgm:spPr/>
    </dgm:pt>
    <dgm:pt modelId="{D10AB048-7A37-48B9-AD17-B18745870B7A}" type="pres">
      <dgm:prSet presAssocID="{9BD4483F-2591-42F3-AD55-7A4EE053C2B5}" presName="rootComposite" presStyleCnt="0"/>
      <dgm:spPr/>
    </dgm:pt>
    <dgm:pt modelId="{1B7C7A57-C73D-4368-AC4D-39BEA9A75092}" type="pres">
      <dgm:prSet presAssocID="{9BD4483F-2591-42F3-AD55-7A4EE053C2B5}" presName="rootText" presStyleLbl="node4" presStyleIdx="10" presStyleCnt="13" custScaleX="92986" custScaleY="47229">
        <dgm:presLayoutVars>
          <dgm:chPref val="3"/>
        </dgm:presLayoutVars>
      </dgm:prSet>
      <dgm:spPr/>
    </dgm:pt>
    <dgm:pt modelId="{1E668345-B0CD-4B7B-876E-03CE2FA6E32D}" type="pres">
      <dgm:prSet presAssocID="{9BD4483F-2591-42F3-AD55-7A4EE053C2B5}" presName="rootConnector" presStyleLbl="node4" presStyleIdx="10" presStyleCnt="13"/>
      <dgm:spPr/>
    </dgm:pt>
    <dgm:pt modelId="{E6C55487-1B2E-4FB6-948F-08125DB080DF}" type="pres">
      <dgm:prSet presAssocID="{9BD4483F-2591-42F3-AD55-7A4EE053C2B5}" presName="hierChild4" presStyleCnt="0"/>
      <dgm:spPr/>
    </dgm:pt>
    <dgm:pt modelId="{BB42202B-0403-4726-AA0B-A8612291B72A}" type="pres">
      <dgm:prSet presAssocID="{9BD4483F-2591-42F3-AD55-7A4EE053C2B5}" presName="hierChild5" presStyleCnt="0"/>
      <dgm:spPr/>
    </dgm:pt>
    <dgm:pt modelId="{390DFB18-74F0-42F6-B142-E39C10936902}" type="pres">
      <dgm:prSet presAssocID="{46E8E3D1-4BD7-4D3A-9236-A45BDEE456AF}" presName="Name37" presStyleLbl="parChTrans1D4" presStyleIdx="11" presStyleCnt="13"/>
      <dgm:spPr/>
    </dgm:pt>
    <dgm:pt modelId="{9A5DD66B-90C8-4573-938E-E1ACBC7EDD1C}" type="pres">
      <dgm:prSet presAssocID="{562966FB-BBC8-4E51-87DE-A1F5D711F11E}" presName="hierRoot2" presStyleCnt="0">
        <dgm:presLayoutVars>
          <dgm:hierBranch val="init"/>
        </dgm:presLayoutVars>
      </dgm:prSet>
      <dgm:spPr/>
    </dgm:pt>
    <dgm:pt modelId="{3123C09D-CE58-44B2-A08A-EB01F293F8BD}" type="pres">
      <dgm:prSet presAssocID="{562966FB-BBC8-4E51-87DE-A1F5D711F11E}" presName="rootComposite" presStyleCnt="0"/>
      <dgm:spPr/>
    </dgm:pt>
    <dgm:pt modelId="{71F07591-5D5E-4661-A2CB-E6E680B4D838}" type="pres">
      <dgm:prSet presAssocID="{562966FB-BBC8-4E51-87DE-A1F5D711F11E}" presName="rootText" presStyleLbl="node4" presStyleIdx="11" presStyleCnt="13" custScaleX="93126" custScaleY="123783" custLinFactNeighborX="-676" custLinFactNeighborY="-29587">
        <dgm:presLayoutVars>
          <dgm:chPref val="3"/>
        </dgm:presLayoutVars>
      </dgm:prSet>
      <dgm:spPr/>
    </dgm:pt>
    <dgm:pt modelId="{9F5DE322-3DF9-427C-B85A-2539996F233B}" type="pres">
      <dgm:prSet presAssocID="{562966FB-BBC8-4E51-87DE-A1F5D711F11E}" presName="rootConnector" presStyleLbl="node4" presStyleIdx="11" presStyleCnt="13"/>
      <dgm:spPr/>
    </dgm:pt>
    <dgm:pt modelId="{E74DC359-488B-4EA7-B948-5233F2F16622}" type="pres">
      <dgm:prSet presAssocID="{562966FB-BBC8-4E51-87DE-A1F5D711F11E}" presName="hierChild4" presStyleCnt="0"/>
      <dgm:spPr/>
    </dgm:pt>
    <dgm:pt modelId="{2A45800B-7D6B-4340-A7C0-9F5D26D527FE}" type="pres">
      <dgm:prSet presAssocID="{562966FB-BBC8-4E51-87DE-A1F5D711F11E}" presName="hierChild5" presStyleCnt="0"/>
      <dgm:spPr/>
    </dgm:pt>
    <dgm:pt modelId="{7CA56FAF-D763-46CB-A579-A0E428A9F5FE}" type="pres">
      <dgm:prSet presAssocID="{37A852A7-9F52-4750-B494-9661E97FB103}" presName="hierChild5" presStyleCnt="0"/>
      <dgm:spPr/>
    </dgm:pt>
    <dgm:pt modelId="{C1B226CF-37C9-4FC7-99B8-5227CA67D597}" type="pres">
      <dgm:prSet presAssocID="{52E75671-094F-46E7-9C1C-22E381994C21}" presName="hierChild5" presStyleCnt="0"/>
      <dgm:spPr/>
    </dgm:pt>
    <dgm:pt modelId="{E1C76231-D878-440A-BBC2-86874BF599A8}" type="pres">
      <dgm:prSet presAssocID="{02497607-6FA5-447A-A1AB-AB9FA0126F5C}" presName="Name37" presStyleLbl="parChTrans1D2" presStyleIdx="2" presStyleCnt="3"/>
      <dgm:spPr/>
    </dgm:pt>
    <dgm:pt modelId="{BDEDDEF6-C392-4C92-80FD-9FC2E96A6099}" type="pres">
      <dgm:prSet presAssocID="{3FAC1FB9-9DE0-4D8C-AEE3-51A1DC02FC7D}" presName="hierRoot2" presStyleCnt="0">
        <dgm:presLayoutVars>
          <dgm:hierBranch val="init"/>
        </dgm:presLayoutVars>
      </dgm:prSet>
      <dgm:spPr/>
    </dgm:pt>
    <dgm:pt modelId="{6BC07DDA-F368-43BE-9A1D-CACBE0930673}" type="pres">
      <dgm:prSet presAssocID="{3FAC1FB9-9DE0-4D8C-AEE3-51A1DC02FC7D}" presName="rootComposite" presStyleCnt="0"/>
      <dgm:spPr/>
    </dgm:pt>
    <dgm:pt modelId="{B940FD8A-F2C5-4F8B-B7CD-916FAF9DAD18}" type="pres">
      <dgm:prSet presAssocID="{3FAC1FB9-9DE0-4D8C-AEE3-51A1DC02FC7D}" presName="rootText" presStyleLbl="node2" presStyleIdx="2" presStyleCnt="3" custScaleY="39098">
        <dgm:presLayoutVars>
          <dgm:chPref val="3"/>
        </dgm:presLayoutVars>
      </dgm:prSet>
      <dgm:spPr/>
    </dgm:pt>
    <dgm:pt modelId="{C2AC1552-D404-416C-9C0A-130C8338553A}" type="pres">
      <dgm:prSet presAssocID="{3FAC1FB9-9DE0-4D8C-AEE3-51A1DC02FC7D}" presName="rootConnector" presStyleLbl="node2" presStyleIdx="2" presStyleCnt="3"/>
      <dgm:spPr/>
    </dgm:pt>
    <dgm:pt modelId="{FA98BEB1-4A05-48BE-8C1B-F0AD6CC93037}" type="pres">
      <dgm:prSet presAssocID="{3FAC1FB9-9DE0-4D8C-AEE3-51A1DC02FC7D}" presName="hierChild4" presStyleCnt="0"/>
      <dgm:spPr/>
    </dgm:pt>
    <dgm:pt modelId="{EBEA4590-631E-435D-9E6A-5D97CB19FCF1}" type="pres">
      <dgm:prSet presAssocID="{D357734D-CC0A-4D4F-B5F0-18E5E06733F5}" presName="Name37" presStyleLbl="parChTrans1D3" presStyleIdx="4" presStyleCnt="5"/>
      <dgm:spPr/>
    </dgm:pt>
    <dgm:pt modelId="{EE490A32-E292-4547-83B8-9ED8A342BADA}" type="pres">
      <dgm:prSet presAssocID="{8D5F7C4A-E496-48A2-9929-A50BA245F95B}" presName="hierRoot2" presStyleCnt="0">
        <dgm:presLayoutVars>
          <dgm:hierBranch val="init"/>
        </dgm:presLayoutVars>
      </dgm:prSet>
      <dgm:spPr/>
    </dgm:pt>
    <dgm:pt modelId="{28A197B9-D56D-44E4-9126-23F101470769}" type="pres">
      <dgm:prSet presAssocID="{8D5F7C4A-E496-48A2-9929-A50BA245F95B}" presName="rootComposite" presStyleCnt="0"/>
      <dgm:spPr/>
    </dgm:pt>
    <dgm:pt modelId="{3FE4A79E-806A-405E-B518-88EDF38D8441}" type="pres">
      <dgm:prSet presAssocID="{8D5F7C4A-E496-48A2-9929-A50BA245F95B}" presName="rootText" presStyleLbl="node3" presStyleIdx="4" presStyleCnt="5" custScaleX="112848">
        <dgm:presLayoutVars>
          <dgm:chPref val="3"/>
        </dgm:presLayoutVars>
      </dgm:prSet>
      <dgm:spPr/>
    </dgm:pt>
    <dgm:pt modelId="{26C9139F-8D7F-4E86-B983-4C3200F80139}" type="pres">
      <dgm:prSet presAssocID="{8D5F7C4A-E496-48A2-9929-A50BA245F95B}" presName="rootConnector" presStyleLbl="node3" presStyleIdx="4" presStyleCnt="5"/>
      <dgm:spPr/>
    </dgm:pt>
    <dgm:pt modelId="{A09C4E8A-7576-4622-8A51-4967BDBE44EC}" type="pres">
      <dgm:prSet presAssocID="{8D5F7C4A-E496-48A2-9929-A50BA245F95B}" presName="hierChild4" presStyleCnt="0"/>
      <dgm:spPr/>
    </dgm:pt>
    <dgm:pt modelId="{20CEF7FD-B67C-4B48-9EAC-24F33CDBB169}" type="pres">
      <dgm:prSet presAssocID="{2CD7FE4A-5ED4-47C2-B8A8-573C23B59D1B}" presName="Name37" presStyleLbl="parChTrans1D4" presStyleIdx="12" presStyleCnt="13"/>
      <dgm:spPr/>
    </dgm:pt>
    <dgm:pt modelId="{FCAD6C0F-94B0-4FA9-AF8C-C6140DF1549A}" type="pres">
      <dgm:prSet presAssocID="{4DC9D20A-A5E5-4BB1-B781-334E47E1F43D}" presName="hierRoot2" presStyleCnt="0">
        <dgm:presLayoutVars>
          <dgm:hierBranch val="init"/>
        </dgm:presLayoutVars>
      </dgm:prSet>
      <dgm:spPr/>
    </dgm:pt>
    <dgm:pt modelId="{E888446C-22A9-421C-9851-6FD6E6FE51D2}" type="pres">
      <dgm:prSet presAssocID="{4DC9D20A-A5E5-4BB1-B781-334E47E1F43D}" presName="rootComposite" presStyleCnt="0"/>
      <dgm:spPr/>
    </dgm:pt>
    <dgm:pt modelId="{AFB69E33-F41F-464C-8C1F-AB883CA662AA}" type="pres">
      <dgm:prSet presAssocID="{4DC9D20A-A5E5-4BB1-B781-334E47E1F43D}" presName="rootText" presStyleLbl="node4" presStyleIdx="12" presStyleCnt="13" custScaleX="82631" custScaleY="57483" custLinFactNeighborX="-3612" custLinFactNeighborY="-21831">
        <dgm:presLayoutVars>
          <dgm:chPref val="3"/>
        </dgm:presLayoutVars>
      </dgm:prSet>
      <dgm:spPr/>
    </dgm:pt>
    <dgm:pt modelId="{5EA5B765-23B9-4A6F-9B9C-839598937227}" type="pres">
      <dgm:prSet presAssocID="{4DC9D20A-A5E5-4BB1-B781-334E47E1F43D}" presName="rootConnector" presStyleLbl="node4" presStyleIdx="12" presStyleCnt="13"/>
      <dgm:spPr/>
    </dgm:pt>
    <dgm:pt modelId="{A8C0CC73-55A9-4DC8-BAA4-BF47C9ADE9F2}" type="pres">
      <dgm:prSet presAssocID="{4DC9D20A-A5E5-4BB1-B781-334E47E1F43D}" presName="hierChild4" presStyleCnt="0"/>
      <dgm:spPr/>
    </dgm:pt>
    <dgm:pt modelId="{9D4C0A18-D6AA-459A-9BA9-0F30EBE4E090}" type="pres">
      <dgm:prSet presAssocID="{4DC9D20A-A5E5-4BB1-B781-334E47E1F43D}" presName="hierChild5" presStyleCnt="0"/>
      <dgm:spPr/>
    </dgm:pt>
    <dgm:pt modelId="{081FF9B9-1D13-4EB3-9F2E-EF086DE507EC}" type="pres">
      <dgm:prSet presAssocID="{8D5F7C4A-E496-48A2-9929-A50BA245F95B}" presName="hierChild5" presStyleCnt="0"/>
      <dgm:spPr/>
    </dgm:pt>
    <dgm:pt modelId="{7D659A23-AB41-4130-AB4F-3639905BED8F}" type="pres">
      <dgm:prSet presAssocID="{3FAC1FB9-9DE0-4D8C-AEE3-51A1DC02FC7D}" presName="hierChild5" presStyleCnt="0"/>
      <dgm:spPr/>
    </dgm:pt>
    <dgm:pt modelId="{8278E5D7-5ABD-4D3D-97F2-6E9D2FDD0475}" type="pres">
      <dgm:prSet presAssocID="{86E328C1-4931-4635-9998-8C82587995C5}" presName="hierChild3" presStyleCnt="0"/>
      <dgm:spPr/>
    </dgm:pt>
  </dgm:ptLst>
  <dgm:cxnLst>
    <dgm:cxn modelId="{567C6600-3ED3-4CEC-BC1B-3C32D3310113}" type="presOf" srcId="{09F79746-BED0-4341-B4BC-66958CBB2A8A}" destId="{4A47934F-192F-4708-AF31-11C9739AA358}" srcOrd="0" destOrd="0" presId="urn:microsoft.com/office/officeart/2005/8/layout/orgChart1"/>
    <dgm:cxn modelId="{CF38EF00-B9D8-4BB7-ACB6-0FB752397054}" srcId="{58876DC1-A327-4514-A4AB-FB634EBF6400}" destId="{29C4C728-62EF-4596-9750-0179E1F2B723}" srcOrd="2" destOrd="0" parTransId="{1CF1F33A-8304-47BB-B864-38C376E4602E}" sibTransId="{60154A5C-4710-4D57-92A6-D900C7BF928F}"/>
    <dgm:cxn modelId="{824C450C-F4CB-4218-9E0C-D46ECFD958EE}" type="presOf" srcId="{02497607-6FA5-447A-A1AB-AB9FA0126F5C}" destId="{E1C76231-D878-440A-BBC2-86874BF599A8}" srcOrd="0" destOrd="0" presId="urn:microsoft.com/office/officeart/2005/8/layout/orgChart1"/>
    <dgm:cxn modelId="{590E050E-F43C-4787-9F4E-6E048ED4B603}" type="presOf" srcId="{F85C6AB9-0630-4846-81C6-AF558B6F6E48}" destId="{CF362511-277E-4610-90FF-3BCD96406D44}" srcOrd="0" destOrd="0" presId="urn:microsoft.com/office/officeart/2005/8/layout/orgChart1"/>
    <dgm:cxn modelId="{EF55C00E-8478-45D0-8C7A-4BEA6614FD71}" type="presOf" srcId="{AE649303-2490-42D8-8810-905A5BCC6EC0}" destId="{1EC675D3-E2EC-46F6-B70A-575BBC71E9C3}" srcOrd="1" destOrd="0" presId="urn:microsoft.com/office/officeart/2005/8/layout/orgChart1"/>
    <dgm:cxn modelId="{F302FD0F-F703-4F79-AD30-CC57D7FD0261}" type="presOf" srcId="{9BD4483F-2591-42F3-AD55-7A4EE053C2B5}" destId="{1E668345-B0CD-4B7B-876E-03CE2FA6E32D}" srcOrd="1" destOrd="0" presId="urn:microsoft.com/office/officeart/2005/8/layout/orgChart1"/>
    <dgm:cxn modelId="{5C3F8313-8413-487F-9A77-E18BF4A9411E}" srcId="{86E328C1-4931-4635-9998-8C82587995C5}" destId="{3FAC1FB9-9DE0-4D8C-AEE3-51A1DC02FC7D}" srcOrd="2" destOrd="0" parTransId="{02497607-6FA5-447A-A1AB-AB9FA0126F5C}" sibTransId="{720D507F-F06A-42A0-96F1-E1051771F52C}"/>
    <dgm:cxn modelId="{D7FA0A14-AE0D-4586-8EAB-7E408481E5D3}" srcId="{37A852A7-9F52-4750-B494-9661E97FB103}" destId="{9BD4483F-2591-42F3-AD55-7A4EE053C2B5}" srcOrd="0" destOrd="0" parTransId="{A8AD56D5-0199-49EB-8CB7-0DC37DDE8AF1}" sibTransId="{932E2E20-E5B2-4445-915E-2E98C9FAC967}"/>
    <dgm:cxn modelId="{54CE6714-FC19-43AC-809E-BA5F397D7022}" type="presOf" srcId="{4DC9D20A-A5E5-4BB1-B781-334E47E1F43D}" destId="{5EA5B765-23B9-4A6F-9B9C-839598937227}" srcOrd="1" destOrd="0" presId="urn:microsoft.com/office/officeart/2005/8/layout/orgChart1"/>
    <dgm:cxn modelId="{86D41918-0799-48EF-99D4-09CC69D4E9E6}" srcId="{86E328C1-4931-4635-9998-8C82587995C5}" destId="{52E75671-094F-46E7-9C1C-22E381994C21}" srcOrd="1" destOrd="0" parTransId="{31545BF5-909E-46B6-8199-3752633BF38E}" sibTransId="{6E4E5721-1F5A-49F4-923A-4D107ADD37DF}"/>
    <dgm:cxn modelId="{F4B47118-B242-4C39-B318-24654F3961DC}" srcId="{52E75671-094F-46E7-9C1C-22E381994C21}" destId="{37A852A7-9F52-4750-B494-9661E97FB103}" srcOrd="0" destOrd="0" parTransId="{2D2AF1F0-285C-4617-8851-5FB7A47E343B}" sibTransId="{4153CD2F-8A4E-44FF-BAD0-40E07740E78B}"/>
    <dgm:cxn modelId="{0817E720-E2C0-43EB-A3C6-D6595273B7C2}" srcId="{58876DC1-A327-4514-A4AB-FB634EBF6400}" destId="{386C28DD-8670-4CF4-A039-5741BFB3026A}" srcOrd="3" destOrd="0" parTransId="{F85C6AB9-0630-4846-81C6-AF558B6F6E48}" sibTransId="{26EF0A4D-212E-4ED6-9CB6-A5463B29BDD6}"/>
    <dgm:cxn modelId="{AD1CFB26-B240-4C0E-912C-0A048776940E}" type="presOf" srcId="{0C9AF77D-F7F4-4CE9-99B5-7C9CAF7410B5}" destId="{4031F036-FF47-4985-AE79-96D0803A79C9}" srcOrd="0" destOrd="0" presId="urn:microsoft.com/office/officeart/2005/8/layout/orgChart1"/>
    <dgm:cxn modelId="{964E222B-1713-40AF-AE84-6B7E7818BAE0}" type="presOf" srcId="{486EC111-6209-44A1-B81E-9A00E1DBF5C2}" destId="{2FED6123-8403-4882-91D6-51F32DDDA64A}" srcOrd="0" destOrd="0" presId="urn:microsoft.com/office/officeart/2005/8/layout/orgChart1"/>
    <dgm:cxn modelId="{715B172C-762E-4A9D-8CC3-BF8733205CA2}" type="presOf" srcId="{DF6D73B3-52B2-406A-87AD-8084315EEF4A}" destId="{64A82F11-940C-49ED-BEFE-907215243539}" srcOrd="0" destOrd="0" presId="urn:microsoft.com/office/officeart/2005/8/layout/orgChart1"/>
    <dgm:cxn modelId="{A0895F2E-CBBE-4F44-9C3A-86C8ED7C9B41}" type="presOf" srcId="{365EB4FB-5572-48DE-824C-DEA6147CF095}" destId="{2346839B-2592-4EC4-840D-F94AA79620C2}" srcOrd="0" destOrd="0" presId="urn:microsoft.com/office/officeart/2005/8/layout/orgChart1"/>
    <dgm:cxn modelId="{649E512F-56BC-4F81-B5CF-302D8368D74A}" srcId="{C3007740-FDE7-48F9-9911-C3E926913035}" destId="{09F79746-BED0-4341-B4BC-66958CBB2A8A}" srcOrd="0" destOrd="0" parTransId="{0A4AB279-491E-43DD-A8FF-A0E47DD43D32}" sibTransId="{793B93CD-2013-4F56-AF31-DE8D00E409A8}"/>
    <dgm:cxn modelId="{36B6E431-AADC-4ED2-A462-3FF8F4277118}" type="presOf" srcId="{2D2AF1F0-285C-4617-8851-5FB7A47E343B}" destId="{B8EF1742-D678-4C90-B809-3A1CDAA206F6}" srcOrd="0" destOrd="0" presId="urn:microsoft.com/office/officeart/2005/8/layout/orgChart1"/>
    <dgm:cxn modelId="{EB691A32-F04C-454A-A522-2DBE9198E420}" type="presOf" srcId="{9289965A-796E-46E9-81BC-29A124CA141B}" destId="{76D9DF18-4C67-4C37-84AE-C71BFEBAF477}" srcOrd="0" destOrd="0" presId="urn:microsoft.com/office/officeart/2005/8/layout/orgChart1"/>
    <dgm:cxn modelId="{228E3734-B180-469B-94F8-3FC0E3336F9E}" type="presOf" srcId="{386C28DD-8670-4CF4-A039-5741BFB3026A}" destId="{A3BF915E-4F6A-4E6D-BCC5-6000D060A895}" srcOrd="1" destOrd="0" presId="urn:microsoft.com/office/officeart/2005/8/layout/orgChart1"/>
    <dgm:cxn modelId="{C1996337-7C40-4ECB-ABAD-0AFFC54EC329}" srcId="{37A852A7-9F52-4750-B494-9661E97FB103}" destId="{562966FB-BBC8-4E51-87DE-A1F5D711F11E}" srcOrd="1" destOrd="0" parTransId="{46E8E3D1-4BD7-4D3A-9236-A45BDEE456AF}" sibTransId="{19BBF9BC-05C2-4E3D-96F3-289C0C64BD19}"/>
    <dgm:cxn modelId="{C4684737-FA97-49DC-95DD-27DCA1047962}" srcId="{8D5F7C4A-E496-48A2-9929-A50BA245F95B}" destId="{4DC9D20A-A5E5-4BB1-B781-334E47E1F43D}" srcOrd="0" destOrd="0" parTransId="{2CD7FE4A-5ED4-47C2-B8A8-573C23B59D1B}" sibTransId="{3E8B675E-3EF7-4C20-A125-6A669FDCB1CF}"/>
    <dgm:cxn modelId="{A8EFE23D-87BA-4333-963F-12C824E4C2F4}" srcId="{9289965A-796E-46E9-81BC-29A124CA141B}" destId="{AE649303-2490-42D8-8810-905A5BCC6EC0}" srcOrd="2" destOrd="0" parTransId="{B3E5FA93-EC75-4049-8E3C-FA28E44326D6}" sibTransId="{135F7B8A-0DE1-4DED-9825-F1260EA33A71}"/>
    <dgm:cxn modelId="{33E8A33F-5AE1-4742-86D1-869B1E8B2D07}" type="presOf" srcId="{CEAF680C-7524-4DC0-AB69-066C57ADFB7B}" destId="{988F2E1D-F8F6-4333-8C9F-E87826ED6688}" srcOrd="0" destOrd="0" presId="urn:microsoft.com/office/officeart/2005/8/layout/orgChart1"/>
    <dgm:cxn modelId="{0340805B-109D-4722-A258-6B750A13F061}" type="presOf" srcId="{3FAC1FB9-9DE0-4D8C-AEE3-51A1DC02FC7D}" destId="{B940FD8A-F2C5-4F8B-B7CD-916FAF9DAD18}" srcOrd="0" destOrd="0" presId="urn:microsoft.com/office/officeart/2005/8/layout/orgChart1"/>
    <dgm:cxn modelId="{C7FA845D-6B99-4AD0-9DA9-17E805C9D2E1}" type="presOf" srcId="{AE649303-2490-42D8-8810-905A5BCC6EC0}" destId="{A5B4EB81-2F9F-4A89-BFEB-74195AC223BB}" srcOrd="0" destOrd="0" presId="urn:microsoft.com/office/officeart/2005/8/layout/orgChart1"/>
    <dgm:cxn modelId="{EB86D35E-EF82-42A6-93A0-11BCEB9AFB6A}" type="presOf" srcId="{88E6FAC1-65AD-405B-A1CD-441160799F91}" destId="{9A011E69-6CB8-464B-A6CA-367CFFB9A8E3}" srcOrd="0" destOrd="0" presId="urn:microsoft.com/office/officeart/2005/8/layout/orgChart1"/>
    <dgm:cxn modelId="{5AFBD45E-EA19-45B0-8656-F7D963D2EC4A}" srcId="{2E498D04-EF72-45E4-B016-3E851AEE3FD3}" destId="{486EC111-6209-44A1-B81E-9A00E1DBF5C2}" srcOrd="0" destOrd="0" parTransId="{9988DEBB-A436-4AC4-BDDB-33E61B080300}" sibTransId="{952FD390-6E3D-4249-8B9D-C660A3F07FC5}"/>
    <dgm:cxn modelId="{F318FD41-C3DE-4271-BDF8-4541999CCA4E}" type="presOf" srcId="{0D51DF31-0E79-425A-A33E-4280E8ADECC0}" destId="{7DE1F0E8-5BC9-4550-9D9D-47E6AE8D40A8}" srcOrd="0" destOrd="0" presId="urn:microsoft.com/office/officeart/2005/8/layout/orgChart1"/>
    <dgm:cxn modelId="{C1183044-7999-4D68-B1DA-170CC1D0489B}" type="presOf" srcId="{EB673DE8-50F2-4DCB-A2AD-552EC2AB07D6}" destId="{51E25664-5701-43B0-8BE2-AD9012ABF92F}" srcOrd="0" destOrd="0" presId="urn:microsoft.com/office/officeart/2005/8/layout/orgChart1"/>
    <dgm:cxn modelId="{F8FDA266-7CD4-4F04-A679-895C6A56B4B1}" type="presOf" srcId="{6D6AF7D2-E15F-4CAF-962D-C3856A975616}" destId="{B331A13F-3A39-4938-AA4A-3452AAB53DFD}" srcOrd="1" destOrd="0" presId="urn:microsoft.com/office/officeart/2005/8/layout/orgChart1"/>
    <dgm:cxn modelId="{93ADD366-6EDB-458A-AC4F-057DACF9FB7E}" type="presOf" srcId="{37A852A7-9F52-4750-B494-9661E97FB103}" destId="{FF738DDA-9576-427E-BCDC-6B08DC0B1CC6}" srcOrd="0" destOrd="0" presId="urn:microsoft.com/office/officeart/2005/8/layout/orgChart1"/>
    <dgm:cxn modelId="{EA62324A-D3CE-422C-B266-E6796F86929F}" type="presOf" srcId="{29C4C728-62EF-4596-9750-0179E1F2B723}" destId="{C30A94C9-3574-4AE4-AB11-2723D2FBB072}" srcOrd="1" destOrd="0" presId="urn:microsoft.com/office/officeart/2005/8/layout/orgChart1"/>
    <dgm:cxn modelId="{FB59776B-FBA5-4DAD-8163-2B3F80460BD9}" type="presOf" srcId="{58876DC1-A327-4514-A4AB-FB634EBF6400}" destId="{2EF59A6E-331A-42AC-A972-FC15AB7BBC3E}" srcOrd="1" destOrd="0" presId="urn:microsoft.com/office/officeart/2005/8/layout/orgChart1"/>
    <dgm:cxn modelId="{175EDB4E-94A3-4D0A-8468-7DF45920D420}" type="presOf" srcId="{A8AD56D5-0199-49EB-8CB7-0DC37DDE8AF1}" destId="{3CDEDE07-0AEC-4A6F-8688-3446F5129DBF}" srcOrd="0" destOrd="0" presId="urn:microsoft.com/office/officeart/2005/8/layout/orgChart1"/>
    <dgm:cxn modelId="{A0AFF54E-BE86-49A8-9FE8-BAFA763088D9}" type="presOf" srcId="{2821E811-3262-4CC6-89E1-C886E26E8945}" destId="{B0BC6F11-EC2F-43E7-8759-469207101503}" srcOrd="0" destOrd="0" presId="urn:microsoft.com/office/officeart/2005/8/layout/orgChart1"/>
    <dgm:cxn modelId="{1992E051-D060-469E-9B56-4A0B622D331A}" type="presOf" srcId="{8D5F7C4A-E496-48A2-9929-A50BA245F95B}" destId="{26C9139F-8D7F-4E86-B983-4C3200F80139}" srcOrd="1" destOrd="0" presId="urn:microsoft.com/office/officeart/2005/8/layout/orgChart1"/>
    <dgm:cxn modelId="{1D327055-141F-4F79-A999-4ED70DC5EE8B}" srcId="{AE649303-2490-42D8-8810-905A5BCC6EC0}" destId="{58876DC1-A327-4514-A4AB-FB634EBF6400}" srcOrd="0" destOrd="0" parTransId="{C0AC36A4-F9F1-4212-8CE1-7FD5E9CD9D2C}" sibTransId="{5E9BADB5-7534-473D-B163-194F5D8AFA6A}"/>
    <dgm:cxn modelId="{1BD83D58-91CC-490D-8F4E-C2868640B264}" type="presOf" srcId="{C0AC36A4-F9F1-4212-8CE1-7FD5E9CD9D2C}" destId="{519723AF-5102-4203-9513-918333DC652E}" srcOrd="0" destOrd="0" presId="urn:microsoft.com/office/officeart/2005/8/layout/orgChart1"/>
    <dgm:cxn modelId="{DFF6C258-DA3F-468A-8B5C-498CDAB1C1AF}" type="presOf" srcId="{46E8E3D1-4BD7-4D3A-9236-A45BDEE456AF}" destId="{390DFB18-74F0-42F6-B142-E39C10936902}" srcOrd="0" destOrd="0" presId="urn:microsoft.com/office/officeart/2005/8/layout/orgChart1"/>
    <dgm:cxn modelId="{903B5D79-A8E5-47BB-9464-F454AC9AAA7E}" type="presOf" srcId="{4F12A111-6C55-420C-908E-E6DAC6831351}" destId="{0A341AEA-9BA6-4AAC-A008-50EF6D57E512}" srcOrd="1" destOrd="0" presId="urn:microsoft.com/office/officeart/2005/8/layout/orgChart1"/>
    <dgm:cxn modelId="{09E8FE79-EE42-4789-909F-BD9BFA77542F}" type="presOf" srcId="{8C1A76B6-F20A-42DE-BB70-A8DBDA642D87}" destId="{C5B93723-7645-43D5-86C8-659787F1E90D}" srcOrd="1" destOrd="0" presId="urn:microsoft.com/office/officeart/2005/8/layout/orgChart1"/>
    <dgm:cxn modelId="{A086407B-5D05-4D30-9770-EA38143F2792}" srcId="{58876DC1-A327-4514-A4AB-FB634EBF6400}" destId="{6D6AF7D2-E15F-4CAF-962D-C3856A975616}" srcOrd="0" destOrd="0" parTransId="{4D296357-CC78-4ADB-8E3B-82C240690BB4}" sibTransId="{FA6A8BD5-D26F-47FF-99D3-6FB4D03612B7}"/>
    <dgm:cxn modelId="{233C0D86-FE04-439C-8E2F-5454E9358B9B}" srcId="{2821E811-3262-4CC6-89E1-C886E26E8945}" destId="{86E328C1-4931-4635-9998-8C82587995C5}" srcOrd="0" destOrd="0" parTransId="{BD175298-DF33-450C-953E-FEBDE47526F0}" sibTransId="{8D330308-6B53-403A-8FF4-0F29527D5359}"/>
    <dgm:cxn modelId="{39B2E68A-FA4B-411F-8A83-10C5111A66C2}" type="presOf" srcId="{52E75671-094F-46E7-9C1C-22E381994C21}" destId="{51BD196A-D9AD-48FB-94DF-116E76F87F59}" srcOrd="1" destOrd="0" presId="urn:microsoft.com/office/officeart/2005/8/layout/orgChart1"/>
    <dgm:cxn modelId="{8FEB4090-85E4-4990-B30B-219BD22EDC1B}" srcId="{486EC111-6209-44A1-B81E-9A00E1DBF5C2}" destId="{4F12A111-6C55-420C-908E-E6DAC6831351}" srcOrd="0" destOrd="0" parTransId="{AFBC3503-8688-4A83-83AD-945CFE392ADC}" sibTransId="{E153902E-A107-4D60-A7ED-E3CC527B3D5A}"/>
    <dgm:cxn modelId="{00A76A91-65B0-4B29-8A05-EF53B8250383}" type="presOf" srcId="{09F79746-BED0-4341-B4BC-66958CBB2A8A}" destId="{1F558A3B-0B30-44DF-A5C8-CDA4568B5F5A}" srcOrd="1" destOrd="0" presId="urn:microsoft.com/office/officeart/2005/8/layout/orgChart1"/>
    <dgm:cxn modelId="{AB1D4892-12A4-4E51-B163-955A0B3D1346}" srcId="{58876DC1-A327-4514-A4AB-FB634EBF6400}" destId="{EB673DE8-50F2-4DCB-A2AD-552EC2AB07D6}" srcOrd="1" destOrd="0" parTransId="{D50CF347-E089-46AC-94D0-59E427BE8347}" sibTransId="{7D176353-7575-43CC-A949-213DE5072739}"/>
    <dgm:cxn modelId="{0281A393-68C0-4BD3-9E8C-454B7E1C6ADC}" type="presOf" srcId="{562966FB-BBC8-4E51-87DE-A1F5D711F11E}" destId="{71F07591-5D5E-4661-A2CB-E6E680B4D838}" srcOrd="0" destOrd="0" presId="urn:microsoft.com/office/officeart/2005/8/layout/orgChart1"/>
    <dgm:cxn modelId="{BF14C593-2FCF-42DB-8262-762575CE59CE}" type="presOf" srcId="{8D5F7C4A-E496-48A2-9929-A50BA245F95B}" destId="{3FE4A79E-806A-405E-B518-88EDF38D8441}" srcOrd="0" destOrd="0" presId="urn:microsoft.com/office/officeart/2005/8/layout/orgChart1"/>
    <dgm:cxn modelId="{64BFCF93-F94D-49B5-B38D-D6066C832AD3}" type="presOf" srcId="{29C4C728-62EF-4596-9750-0179E1F2B723}" destId="{E4E5CEF4-95AE-4528-B8FA-8139B6BBD30C}" srcOrd="0" destOrd="0" presId="urn:microsoft.com/office/officeart/2005/8/layout/orgChart1"/>
    <dgm:cxn modelId="{36761A9B-ABA5-4839-B6DD-14D6E87BB313}" type="presOf" srcId="{EB673DE8-50F2-4DCB-A2AD-552EC2AB07D6}" destId="{C87B9733-01C9-4CB7-8631-F915F42B0141}" srcOrd="1" destOrd="0" presId="urn:microsoft.com/office/officeart/2005/8/layout/orgChart1"/>
    <dgm:cxn modelId="{133E889C-3671-4728-851A-62B00F4B8644}" type="presOf" srcId="{B3E5FA93-EC75-4049-8E3C-FA28E44326D6}" destId="{2FDB366E-3B29-4E8B-91C2-142B0D509E2B}" srcOrd="0" destOrd="0" presId="urn:microsoft.com/office/officeart/2005/8/layout/orgChart1"/>
    <dgm:cxn modelId="{5C3A54A1-D725-4B36-8CEC-DB1BEC289DEC}" type="presOf" srcId="{8C1A76B6-F20A-42DE-BB70-A8DBDA642D87}" destId="{8401B6B3-CF55-44B5-8B07-85CE26C38BE4}" srcOrd="0" destOrd="0" presId="urn:microsoft.com/office/officeart/2005/8/layout/orgChart1"/>
    <dgm:cxn modelId="{8059D9A8-C982-42F9-A91B-B0DDEA7EB610}" srcId="{DF6D73B3-52B2-406A-87AD-8084315EEF4A}" destId="{C3007740-FDE7-48F9-9911-C3E926913035}" srcOrd="0" destOrd="0" parTransId="{88E6FAC1-65AD-405B-A1CD-441160799F91}" sibTransId="{BC939DE4-A9CB-4966-BEB6-E9F829381198}"/>
    <dgm:cxn modelId="{D3FF24A9-97BE-48C8-BF28-D7294930F77D}" type="presOf" srcId="{AFBC3503-8688-4A83-83AD-945CFE392ADC}" destId="{FFD671C6-E924-4F7C-B60C-37C63B7C5606}" srcOrd="0" destOrd="0" presId="urn:microsoft.com/office/officeart/2005/8/layout/orgChart1"/>
    <dgm:cxn modelId="{4AE4F0A9-9A9F-4B28-A1A7-A8D511EFDEEB}" type="presOf" srcId="{9BD4483F-2591-42F3-AD55-7A4EE053C2B5}" destId="{1B7C7A57-C73D-4368-AC4D-39BEA9A75092}" srcOrd="0" destOrd="0" presId="urn:microsoft.com/office/officeart/2005/8/layout/orgChart1"/>
    <dgm:cxn modelId="{71699AAA-4D6F-4E6B-A5C9-0C7282DFF82A}" srcId="{3FAC1FB9-9DE0-4D8C-AEE3-51A1DC02FC7D}" destId="{8D5F7C4A-E496-48A2-9929-A50BA245F95B}" srcOrd="0" destOrd="0" parTransId="{D357734D-CC0A-4D4F-B5F0-18E5E06733F5}" sibTransId="{31B917F0-0A47-4BB2-8C12-FE385B9706B2}"/>
    <dgm:cxn modelId="{9BCBCDAA-207E-4390-99D8-37A9F3A61BEC}" type="presOf" srcId="{1CF1F33A-8304-47BB-B864-38C376E4602E}" destId="{664E8C52-DA9B-4E1F-89EC-38DDAD40BCF7}" srcOrd="0" destOrd="0" presId="urn:microsoft.com/office/officeart/2005/8/layout/orgChart1"/>
    <dgm:cxn modelId="{36AE57B1-A458-42E1-8834-C935AC311772}" type="presOf" srcId="{3FAC1FB9-9DE0-4D8C-AEE3-51A1DC02FC7D}" destId="{C2AC1552-D404-416C-9C0A-130C8338553A}" srcOrd="1" destOrd="0" presId="urn:microsoft.com/office/officeart/2005/8/layout/orgChart1"/>
    <dgm:cxn modelId="{C5850EB2-3F9F-4643-A808-49F7B5B63E27}" type="presOf" srcId="{4DC9D20A-A5E5-4BB1-B781-334E47E1F43D}" destId="{AFB69E33-F41F-464C-8C1F-AB883CA662AA}" srcOrd="0" destOrd="0" presId="urn:microsoft.com/office/officeart/2005/8/layout/orgChart1"/>
    <dgm:cxn modelId="{1CB6E7B2-FC83-481D-B524-112A4239E290}" type="presOf" srcId="{DF6D73B3-52B2-406A-87AD-8084315EEF4A}" destId="{625324F0-DB63-4E8A-AECC-F100C84C7B87}" srcOrd="1" destOrd="0" presId="urn:microsoft.com/office/officeart/2005/8/layout/orgChart1"/>
    <dgm:cxn modelId="{B03C6CB3-BCBA-43EC-9D37-DBD42C546C4C}" type="presOf" srcId="{2E498D04-EF72-45E4-B016-3E851AEE3FD3}" destId="{7A8D7E1F-1335-4010-8686-0571072178E6}" srcOrd="0" destOrd="0" presId="urn:microsoft.com/office/officeart/2005/8/layout/orgChart1"/>
    <dgm:cxn modelId="{C46487B5-8734-41CE-9690-652935D73B6E}" type="presOf" srcId="{D357734D-CC0A-4D4F-B5F0-18E5E06733F5}" destId="{EBEA4590-631E-435D-9E6A-5D97CB19FCF1}" srcOrd="0" destOrd="0" presId="urn:microsoft.com/office/officeart/2005/8/layout/orgChart1"/>
    <dgm:cxn modelId="{728D39B8-2B98-48B1-8EA7-1A08CCE41F42}" type="presOf" srcId="{31545BF5-909E-46B6-8199-3752633BF38E}" destId="{C06CCDF9-E629-4835-9193-FDC38643431F}" srcOrd="0" destOrd="0" presId="urn:microsoft.com/office/officeart/2005/8/layout/orgChart1"/>
    <dgm:cxn modelId="{E29585B9-341E-49B1-A327-922FA3C7202C}" type="presOf" srcId="{C3007740-FDE7-48F9-9911-C3E926913035}" destId="{2316DCEC-E84E-4B3A-A71C-7069F2E7B1A3}" srcOrd="1" destOrd="0" presId="urn:microsoft.com/office/officeart/2005/8/layout/orgChart1"/>
    <dgm:cxn modelId="{A673FDBE-6AE1-44EB-8E98-72AFD58A6A12}" type="presOf" srcId="{6D6AF7D2-E15F-4CAF-962D-C3856A975616}" destId="{461023FB-6EDC-46E8-8FE1-E6D6DE113E67}" srcOrd="0" destOrd="0" presId="urn:microsoft.com/office/officeart/2005/8/layout/orgChart1"/>
    <dgm:cxn modelId="{A009DCC3-D2FC-4D2C-9075-6A7A1AE2CD85}" type="presOf" srcId="{386C28DD-8670-4CF4-A039-5741BFB3026A}" destId="{E9B380E5-2DEC-465E-9454-8C49D5D78F17}" srcOrd="0" destOrd="0" presId="urn:microsoft.com/office/officeart/2005/8/layout/orgChart1"/>
    <dgm:cxn modelId="{F3FD59C9-7E82-4039-BE2A-CEDE442D5C82}" type="presOf" srcId="{2CD7FE4A-5ED4-47C2-B8A8-573C23B59D1B}" destId="{20CEF7FD-B67C-4B48-9EAC-24F33CDBB169}" srcOrd="0" destOrd="0" presId="urn:microsoft.com/office/officeart/2005/8/layout/orgChart1"/>
    <dgm:cxn modelId="{A42351CD-ED48-4391-837F-9E675F4840A6}" type="presOf" srcId="{562966FB-BBC8-4E51-87DE-A1F5D711F11E}" destId="{9F5DE322-3DF9-427C-B85A-2539996F233B}" srcOrd="1" destOrd="0" presId="urn:microsoft.com/office/officeart/2005/8/layout/orgChart1"/>
    <dgm:cxn modelId="{6F35B0D0-41E5-408E-9766-A66D49F381AA}" srcId="{86E328C1-4931-4635-9998-8C82587995C5}" destId="{9289965A-796E-46E9-81BC-29A124CA141B}" srcOrd="0" destOrd="0" parTransId="{CEAF680C-7524-4DC0-AB69-066C57ADFB7B}" sibTransId="{7D1BDD12-69AE-4272-912C-C6E44185B93C}"/>
    <dgm:cxn modelId="{BEFEF8D1-EEB6-46BA-8BB4-1491BDC8E8D1}" type="presOf" srcId="{2E498D04-EF72-45E4-B016-3E851AEE3FD3}" destId="{05AEBDCA-47A9-445D-95FE-D71A677E6EB2}" srcOrd="1" destOrd="0" presId="urn:microsoft.com/office/officeart/2005/8/layout/orgChart1"/>
    <dgm:cxn modelId="{D198C7D2-0AD0-4DEE-A694-7BBD14BFFAA1}" srcId="{9289965A-796E-46E9-81BC-29A124CA141B}" destId="{2E498D04-EF72-45E4-B016-3E851AEE3FD3}" srcOrd="1" destOrd="0" parTransId="{0D51DF31-0E79-425A-A33E-4280E8ADECC0}" sibTransId="{30A5F5C0-BEF1-4E6F-8ECE-5E4E4CC51360}"/>
    <dgm:cxn modelId="{A5538FD5-501D-473D-BFDB-761E63803318}" type="presOf" srcId="{9289965A-796E-46E9-81BC-29A124CA141B}" destId="{6B7B8DAC-432A-434A-860B-30A22C359BA4}" srcOrd="1" destOrd="0" presId="urn:microsoft.com/office/officeart/2005/8/layout/orgChart1"/>
    <dgm:cxn modelId="{E9CE99D6-4052-434A-9838-29A40D68C84D}" type="presOf" srcId="{58876DC1-A327-4514-A4AB-FB634EBF6400}" destId="{E8697610-53A2-4093-A74B-9297BB90F900}" srcOrd="0" destOrd="0" presId="urn:microsoft.com/office/officeart/2005/8/layout/orgChart1"/>
    <dgm:cxn modelId="{EA4196DB-E8B5-4E17-992E-E800127187D7}" type="presOf" srcId="{86E328C1-4931-4635-9998-8C82587995C5}" destId="{22409897-E2B9-4242-BB0B-8E680ABE780E}" srcOrd="0" destOrd="0" presId="urn:microsoft.com/office/officeart/2005/8/layout/orgChart1"/>
    <dgm:cxn modelId="{81355EDF-72C9-447D-910B-3BDB4C83FF9E}" type="presOf" srcId="{0A4AB279-491E-43DD-A8FF-A0E47DD43D32}" destId="{158F5E32-3A4E-4185-854A-8180DF36A1A3}" srcOrd="0" destOrd="0" presId="urn:microsoft.com/office/officeart/2005/8/layout/orgChart1"/>
    <dgm:cxn modelId="{A9FB2DE0-3E98-4B80-8120-F9EB3DD00258}" type="presOf" srcId="{37A852A7-9F52-4750-B494-9661E97FB103}" destId="{585A9F3A-FA49-466F-81BA-BEF8D0351D48}" srcOrd="1" destOrd="0" presId="urn:microsoft.com/office/officeart/2005/8/layout/orgChart1"/>
    <dgm:cxn modelId="{B9DF0EE5-2849-4474-BCFF-935CA3171F28}" type="presOf" srcId="{4F12A111-6C55-420C-908E-E6DAC6831351}" destId="{61937A1C-8AE8-4C4F-B5FF-5D5B3E893EF2}" srcOrd="0" destOrd="0" presId="urn:microsoft.com/office/officeart/2005/8/layout/orgChart1"/>
    <dgm:cxn modelId="{CD7782E9-32D7-4E86-B449-B111DCA8D598}" srcId="{486EC111-6209-44A1-B81E-9A00E1DBF5C2}" destId="{8C1A76B6-F20A-42DE-BB70-A8DBDA642D87}" srcOrd="1" destOrd="0" parTransId="{0C9AF77D-F7F4-4CE9-99B5-7C9CAF7410B5}" sibTransId="{881DA703-E03C-46CD-8325-4331BFEA6802}"/>
    <dgm:cxn modelId="{DCA0CAEB-7FD1-41E3-BF5E-83B974A1965C}" type="presOf" srcId="{86E328C1-4931-4635-9998-8C82587995C5}" destId="{53F85E56-8FE2-46FC-AEE2-2F827A3044E0}" srcOrd="1" destOrd="0" presId="urn:microsoft.com/office/officeart/2005/8/layout/orgChart1"/>
    <dgm:cxn modelId="{2CDAC5EF-0407-4BC9-B1ED-EC1B661FACBC}" type="presOf" srcId="{C3007740-FDE7-48F9-9911-C3E926913035}" destId="{D7F7C3F8-441B-4979-A3B3-359B22F0D131}" srcOrd="0" destOrd="0" presId="urn:microsoft.com/office/officeart/2005/8/layout/orgChart1"/>
    <dgm:cxn modelId="{BAFC8CF2-2B82-4CBE-A510-19218329F032}" type="presOf" srcId="{52E75671-094F-46E7-9C1C-22E381994C21}" destId="{9720A6C6-8680-444A-A998-23085D3A88CF}" srcOrd="0" destOrd="0" presId="urn:microsoft.com/office/officeart/2005/8/layout/orgChart1"/>
    <dgm:cxn modelId="{BF102CF4-B5ED-4DA1-92D8-1E1A14734718}" type="presOf" srcId="{486EC111-6209-44A1-B81E-9A00E1DBF5C2}" destId="{69249C0E-7433-4BCC-8C18-61EEB7076584}" srcOrd="1" destOrd="0" presId="urn:microsoft.com/office/officeart/2005/8/layout/orgChart1"/>
    <dgm:cxn modelId="{5A5637F8-79F9-44F6-A803-73D35B0EAB3D}" type="presOf" srcId="{4D296357-CC78-4ADB-8E3B-82C240690BB4}" destId="{97DD6685-EA9C-43FA-8C91-1BD558A89586}" srcOrd="0" destOrd="0" presId="urn:microsoft.com/office/officeart/2005/8/layout/orgChart1"/>
    <dgm:cxn modelId="{0A2A8AFD-707F-4D3F-AD95-CB0FD9EB5035}" type="presOf" srcId="{9988DEBB-A436-4AC4-BDDB-33E61B080300}" destId="{2A0E685F-1E4A-452F-99C7-278342484A87}" srcOrd="0" destOrd="0" presId="urn:microsoft.com/office/officeart/2005/8/layout/orgChart1"/>
    <dgm:cxn modelId="{6043DAFD-EF83-431A-B315-F5C49EBB6FAB}" srcId="{9289965A-796E-46E9-81BC-29A124CA141B}" destId="{DF6D73B3-52B2-406A-87AD-8084315EEF4A}" srcOrd="0" destOrd="0" parTransId="{365EB4FB-5572-48DE-824C-DEA6147CF095}" sibTransId="{8CA55067-17F2-41A1-AB9B-1067D6197C31}"/>
    <dgm:cxn modelId="{85B0FDFF-31F1-4BE3-A079-C44BFEA3DE62}" type="presOf" srcId="{D50CF347-E089-46AC-94D0-59E427BE8347}" destId="{27A2ED9D-6D18-40C8-8D1F-7AAF0A17390C}" srcOrd="0" destOrd="0" presId="urn:microsoft.com/office/officeart/2005/8/layout/orgChart1"/>
    <dgm:cxn modelId="{DC541353-E0E0-49BE-A184-F026C73110D0}" type="presParOf" srcId="{B0BC6F11-EC2F-43E7-8759-469207101503}" destId="{7A6C10BD-7BF9-400F-A174-F13A501EB600}" srcOrd="0" destOrd="0" presId="urn:microsoft.com/office/officeart/2005/8/layout/orgChart1"/>
    <dgm:cxn modelId="{18FA1D5F-9BE9-4028-96D0-B2195CF74BA5}" type="presParOf" srcId="{7A6C10BD-7BF9-400F-A174-F13A501EB600}" destId="{A75080B8-6012-48B1-AACF-D61373AE226D}" srcOrd="0" destOrd="0" presId="urn:microsoft.com/office/officeart/2005/8/layout/orgChart1"/>
    <dgm:cxn modelId="{498F47EB-8C00-4E47-BBAF-A90B3597645D}" type="presParOf" srcId="{A75080B8-6012-48B1-AACF-D61373AE226D}" destId="{22409897-E2B9-4242-BB0B-8E680ABE780E}" srcOrd="0" destOrd="0" presId="urn:microsoft.com/office/officeart/2005/8/layout/orgChart1"/>
    <dgm:cxn modelId="{8022945B-694F-49C2-ABCE-34C5F829A994}" type="presParOf" srcId="{A75080B8-6012-48B1-AACF-D61373AE226D}" destId="{53F85E56-8FE2-46FC-AEE2-2F827A3044E0}" srcOrd="1" destOrd="0" presId="urn:microsoft.com/office/officeart/2005/8/layout/orgChart1"/>
    <dgm:cxn modelId="{BFEB5C59-1380-49E8-9AA1-C14BD12793A3}" type="presParOf" srcId="{7A6C10BD-7BF9-400F-A174-F13A501EB600}" destId="{7D3874DE-34DA-4229-85DD-067C378828BE}" srcOrd="1" destOrd="0" presId="urn:microsoft.com/office/officeart/2005/8/layout/orgChart1"/>
    <dgm:cxn modelId="{EC77C45D-9932-4623-B05C-F0CD0EA153F8}" type="presParOf" srcId="{7D3874DE-34DA-4229-85DD-067C378828BE}" destId="{988F2E1D-F8F6-4333-8C9F-E87826ED6688}" srcOrd="0" destOrd="0" presId="urn:microsoft.com/office/officeart/2005/8/layout/orgChart1"/>
    <dgm:cxn modelId="{BC848141-9B30-42B5-A02F-7F03D148D99E}" type="presParOf" srcId="{7D3874DE-34DA-4229-85DD-067C378828BE}" destId="{0679C06D-6BC1-4C27-B255-2C96ED914402}" srcOrd="1" destOrd="0" presId="urn:microsoft.com/office/officeart/2005/8/layout/orgChart1"/>
    <dgm:cxn modelId="{91F1099E-279A-4DF4-83F7-0D8C833B3A14}" type="presParOf" srcId="{0679C06D-6BC1-4C27-B255-2C96ED914402}" destId="{32EAB177-6DE8-4568-ADED-1220DBD33B5C}" srcOrd="0" destOrd="0" presId="urn:microsoft.com/office/officeart/2005/8/layout/orgChart1"/>
    <dgm:cxn modelId="{710CFFD5-F201-46F3-8452-17CB1628F94F}" type="presParOf" srcId="{32EAB177-6DE8-4568-ADED-1220DBD33B5C}" destId="{76D9DF18-4C67-4C37-84AE-C71BFEBAF477}" srcOrd="0" destOrd="0" presId="urn:microsoft.com/office/officeart/2005/8/layout/orgChart1"/>
    <dgm:cxn modelId="{A969D854-0936-40E9-90A5-CE36A9FCC319}" type="presParOf" srcId="{32EAB177-6DE8-4568-ADED-1220DBD33B5C}" destId="{6B7B8DAC-432A-434A-860B-30A22C359BA4}" srcOrd="1" destOrd="0" presId="urn:microsoft.com/office/officeart/2005/8/layout/orgChart1"/>
    <dgm:cxn modelId="{58FF378A-C820-47AE-9560-0B22BB79FDD1}" type="presParOf" srcId="{0679C06D-6BC1-4C27-B255-2C96ED914402}" destId="{94ED3C58-336C-4E11-BCE7-78AA7E6B3C76}" srcOrd="1" destOrd="0" presId="urn:microsoft.com/office/officeart/2005/8/layout/orgChart1"/>
    <dgm:cxn modelId="{11454CB8-2E5F-4AEB-AC17-D4BCEAA1539E}" type="presParOf" srcId="{94ED3C58-336C-4E11-BCE7-78AA7E6B3C76}" destId="{2346839B-2592-4EC4-840D-F94AA79620C2}" srcOrd="0" destOrd="0" presId="urn:microsoft.com/office/officeart/2005/8/layout/orgChart1"/>
    <dgm:cxn modelId="{CCFA6E11-E0EC-4EBF-8110-DD20F1BEC636}" type="presParOf" srcId="{94ED3C58-336C-4E11-BCE7-78AA7E6B3C76}" destId="{AEC13729-19D0-4A42-8370-F44BB91E6041}" srcOrd="1" destOrd="0" presId="urn:microsoft.com/office/officeart/2005/8/layout/orgChart1"/>
    <dgm:cxn modelId="{02D89089-32B9-4846-9929-851820496F81}" type="presParOf" srcId="{AEC13729-19D0-4A42-8370-F44BB91E6041}" destId="{6DD0FB51-8C14-4510-B650-EEAA461F3E55}" srcOrd="0" destOrd="0" presId="urn:microsoft.com/office/officeart/2005/8/layout/orgChart1"/>
    <dgm:cxn modelId="{2E9450C2-B610-451D-BDEF-C0FD95C60201}" type="presParOf" srcId="{6DD0FB51-8C14-4510-B650-EEAA461F3E55}" destId="{64A82F11-940C-49ED-BEFE-907215243539}" srcOrd="0" destOrd="0" presId="urn:microsoft.com/office/officeart/2005/8/layout/orgChart1"/>
    <dgm:cxn modelId="{99AF6CCC-59A3-41C6-871D-61FEDEF216A9}" type="presParOf" srcId="{6DD0FB51-8C14-4510-B650-EEAA461F3E55}" destId="{625324F0-DB63-4E8A-AECC-F100C84C7B87}" srcOrd="1" destOrd="0" presId="urn:microsoft.com/office/officeart/2005/8/layout/orgChart1"/>
    <dgm:cxn modelId="{B0F1B680-BF30-41A0-9FE8-2008A6C657FD}" type="presParOf" srcId="{AEC13729-19D0-4A42-8370-F44BB91E6041}" destId="{5DC0140B-9BC4-4CA2-89B0-915F602D0916}" srcOrd="1" destOrd="0" presId="urn:microsoft.com/office/officeart/2005/8/layout/orgChart1"/>
    <dgm:cxn modelId="{247876E3-7E1D-44C5-BAD5-231102A2BB1F}" type="presParOf" srcId="{5DC0140B-9BC4-4CA2-89B0-915F602D0916}" destId="{9A011E69-6CB8-464B-A6CA-367CFFB9A8E3}" srcOrd="0" destOrd="0" presId="urn:microsoft.com/office/officeart/2005/8/layout/orgChart1"/>
    <dgm:cxn modelId="{074B1A7C-5F9C-40E4-BBA1-0FE64861592B}" type="presParOf" srcId="{5DC0140B-9BC4-4CA2-89B0-915F602D0916}" destId="{4218A8A4-743F-4AAA-9ADE-A0C12A57D993}" srcOrd="1" destOrd="0" presId="urn:microsoft.com/office/officeart/2005/8/layout/orgChart1"/>
    <dgm:cxn modelId="{AB97B1E5-5D60-45DD-A45B-E0D988C57180}" type="presParOf" srcId="{4218A8A4-743F-4AAA-9ADE-A0C12A57D993}" destId="{47DD0D0C-ACDE-45BF-A634-E131D7178B6A}" srcOrd="0" destOrd="0" presId="urn:microsoft.com/office/officeart/2005/8/layout/orgChart1"/>
    <dgm:cxn modelId="{A14E5797-70D4-4CE5-91BC-3A52CE5DEDE6}" type="presParOf" srcId="{47DD0D0C-ACDE-45BF-A634-E131D7178B6A}" destId="{D7F7C3F8-441B-4979-A3B3-359B22F0D131}" srcOrd="0" destOrd="0" presId="urn:microsoft.com/office/officeart/2005/8/layout/orgChart1"/>
    <dgm:cxn modelId="{B34358F9-08E5-4D3D-BB87-5FB141F8603B}" type="presParOf" srcId="{47DD0D0C-ACDE-45BF-A634-E131D7178B6A}" destId="{2316DCEC-E84E-4B3A-A71C-7069F2E7B1A3}" srcOrd="1" destOrd="0" presId="urn:microsoft.com/office/officeart/2005/8/layout/orgChart1"/>
    <dgm:cxn modelId="{9DD09EBE-6327-48F2-B69C-3E92DAC79C6D}" type="presParOf" srcId="{4218A8A4-743F-4AAA-9ADE-A0C12A57D993}" destId="{85601C5B-C71D-4A94-A29C-CD73BDC02C83}" srcOrd="1" destOrd="0" presId="urn:microsoft.com/office/officeart/2005/8/layout/orgChart1"/>
    <dgm:cxn modelId="{48730883-C1BC-418B-97E6-173FFEA805DA}" type="presParOf" srcId="{85601C5B-C71D-4A94-A29C-CD73BDC02C83}" destId="{158F5E32-3A4E-4185-854A-8180DF36A1A3}" srcOrd="0" destOrd="0" presId="urn:microsoft.com/office/officeart/2005/8/layout/orgChart1"/>
    <dgm:cxn modelId="{A431E525-4C56-4679-A0BA-E0A2F8F77EAE}" type="presParOf" srcId="{85601C5B-C71D-4A94-A29C-CD73BDC02C83}" destId="{6081B252-1166-4ECE-A59F-663EFF904AC2}" srcOrd="1" destOrd="0" presId="urn:microsoft.com/office/officeart/2005/8/layout/orgChart1"/>
    <dgm:cxn modelId="{4406E784-8A52-4C99-B248-83F25EC7B696}" type="presParOf" srcId="{6081B252-1166-4ECE-A59F-663EFF904AC2}" destId="{5BFF8F21-6F59-4ACF-A6EF-2D3789E6E7E5}" srcOrd="0" destOrd="0" presId="urn:microsoft.com/office/officeart/2005/8/layout/orgChart1"/>
    <dgm:cxn modelId="{6796790C-6377-487E-B934-DCDBC2DFD535}" type="presParOf" srcId="{5BFF8F21-6F59-4ACF-A6EF-2D3789E6E7E5}" destId="{4A47934F-192F-4708-AF31-11C9739AA358}" srcOrd="0" destOrd="0" presId="urn:microsoft.com/office/officeart/2005/8/layout/orgChart1"/>
    <dgm:cxn modelId="{DEFFEBF6-9F58-40B6-93FC-E2D2D080F1D6}" type="presParOf" srcId="{5BFF8F21-6F59-4ACF-A6EF-2D3789E6E7E5}" destId="{1F558A3B-0B30-44DF-A5C8-CDA4568B5F5A}" srcOrd="1" destOrd="0" presId="urn:microsoft.com/office/officeart/2005/8/layout/orgChart1"/>
    <dgm:cxn modelId="{5AE3D2A9-89B1-4373-B796-890C9D2C633C}" type="presParOf" srcId="{6081B252-1166-4ECE-A59F-663EFF904AC2}" destId="{FAFF83C3-22DF-40E9-B00E-185B8DAACB60}" srcOrd="1" destOrd="0" presId="urn:microsoft.com/office/officeart/2005/8/layout/orgChart1"/>
    <dgm:cxn modelId="{8FFE28F5-23C8-423E-815E-356C3809BF87}" type="presParOf" srcId="{6081B252-1166-4ECE-A59F-663EFF904AC2}" destId="{C3A280BA-BE47-49CE-8DF6-F26EE0D1A6E9}" srcOrd="2" destOrd="0" presId="urn:microsoft.com/office/officeart/2005/8/layout/orgChart1"/>
    <dgm:cxn modelId="{F230EF02-A7A4-40A9-A276-14F680D18A20}" type="presParOf" srcId="{4218A8A4-743F-4AAA-9ADE-A0C12A57D993}" destId="{597B2C8C-D11E-46CE-9E4C-B913E8BC3A8B}" srcOrd="2" destOrd="0" presId="urn:microsoft.com/office/officeart/2005/8/layout/orgChart1"/>
    <dgm:cxn modelId="{7DBE238D-29E8-47E2-A85D-0A048E956361}" type="presParOf" srcId="{AEC13729-19D0-4A42-8370-F44BB91E6041}" destId="{D595AE23-B204-4416-B606-8FDB984C67F7}" srcOrd="2" destOrd="0" presId="urn:microsoft.com/office/officeart/2005/8/layout/orgChart1"/>
    <dgm:cxn modelId="{447B8508-12D2-46A6-B69D-35B9A09B2D43}" type="presParOf" srcId="{94ED3C58-336C-4E11-BCE7-78AA7E6B3C76}" destId="{7DE1F0E8-5BC9-4550-9D9D-47E6AE8D40A8}" srcOrd="2" destOrd="0" presId="urn:microsoft.com/office/officeart/2005/8/layout/orgChart1"/>
    <dgm:cxn modelId="{E091DFA1-FD72-4762-949D-C1C1AA971DD3}" type="presParOf" srcId="{94ED3C58-336C-4E11-BCE7-78AA7E6B3C76}" destId="{B3AC93EA-FBA4-437B-80E4-345E28D23DC0}" srcOrd="3" destOrd="0" presId="urn:microsoft.com/office/officeart/2005/8/layout/orgChart1"/>
    <dgm:cxn modelId="{8632F834-9A23-42A1-A85E-098CE8716B37}" type="presParOf" srcId="{B3AC93EA-FBA4-437B-80E4-345E28D23DC0}" destId="{55CE5C68-1101-4530-ACC6-DF7DFD71BB66}" srcOrd="0" destOrd="0" presId="urn:microsoft.com/office/officeart/2005/8/layout/orgChart1"/>
    <dgm:cxn modelId="{E1965C8D-311B-446E-8AB7-CE4B9483B11E}" type="presParOf" srcId="{55CE5C68-1101-4530-ACC6-DF7DFD71BB66}" destId="{7A8D7E1F-1335-4010-8686-0571072178E6}" srcOrd="0" destOrd="0" presId="urn:microsoft.com/office/officeart/2005/8/layout/orgChart1"/>
    <dgm:cxn modelId="{786FF926-1461-4AAF-A83D-855501BFA17E}" type="presParOf" srcId="{55CE5C68-1101-4530-ACC6-DF7DFD71BB66}" destId="{05AEBDCA-47A9-445D-95FE-D71A677E6EB2}" srcOrd="1" destOrd="0" presId="urn:microsoft.com/office/officeart/2005/8/layout/orgChart1"/>
    <dgm:cxn modelId="{775AC276-3385-4101-BD09-2C76CF696F26}" type="presParOf" srcId="{B3AC93EA-FBA4-437B-80E4-345E28D23DC0}" destId="{E9244428-7F0A-4566-AD19-17EC5FB61A21}" srcOrd="1" destOrd="0" presId="urn:microsoft.com/office/officeart/2005/8/layout/orgChart1"/>
    <dgm:cxn modelId="{48716FD5-3C68-419E-8746-0D9E79A78353}" type="presParOf" srcId="{E9244428-7F0A-4566-AD19-17EC5FB61A21}" destId="{2A0E685F-1E4A-452F-99C7-278342484A87}" srcOrd="0" destOrd="0" presId="urn:microsoft.com/office/officeart/2005/8/layout/orgChart1"/>
    <dgm:cxn modelId="{3270D627-5D6E-4F26-801F-5D5BEF5C3EF7}" type="presParOf" srcId="{E9244428-7F0A-4566-AD19-17EC5FB61A21}" destId="{FCAC36A1-71F4-43EE-BDAD-A15C1C8559B9}" srcOrd="1" destOrd="0" presId="urn:microsoft.com/office/officeart/2005/8/layout/orgChart1"/>
    <dgm:cxn modelId="{1199E979-7516-4C68-949C-81B084BB6902}" type="presParOf" srcId="{FCAC36A1-71F4-43EE-BDAD-A15C1C8559B9}" destId="{81E05635-F29D-4042-AE37-77733B37F30B}" srcOrd="0" destOrd="0" presId="urn:microsoft.com/office/officeart/2005/8/layout/orgChart1"/>
    <dgm:cxn modelId="{4DB7C5AC-276C-4B74-81F7-BA94698AB3DE}" type="presParOf" srcId="{81E05635-F29D-4042-AE37-77733B37F30B}" destId="{2FED6123-8403-4882-91D6-51F32DDDA64A}" srcOrd="0" destOrd="0" presId="urn:microsoft.com/office/officeart/2005/8/layout/orgChart1"/>
    <dgm:cxn modelId="{26F6494B-7945-4DEF-B1BC-CACDE322407D}" type="presParOf" srcId="{81E05635-F29D-4042-AE37-77733B37F30B}" destId="{69249C0E-7433-4BCC-8C18-61EEB7076584}" srcOrd="1" destOrd="0" presId="urn:microsoft.com/office/officeart/2005/8/layout/orgChart1"/>
    <dgm:cxn modelId="{FFC98C9A-F314-4C99-8D8F-0D28DD553A44}" type="presParOf" srcId="{FCAC36A1-71F4-43EE-BDAD-A15C1C8559B9}" destId="{9C50497E-BE52-4C56-9D56-029EA91B2452}" srcOrd="1" destOrd="0" presId="urn:microsoft.com/office/officeart/2005/8/layout/orgChart1"/>
    <dgm:cxn modelId="{52D44DD2-14DB-4110-80E2-E2C607E379A5}" type="presParOf" srcId="{9C50497E-BE52-4C56-9D56-029EA91B2452}" destId="{FFD671C6-E924-4F7C-B60C-37C63B7C5606}" srcOrd="0" destOrd="0" presId="urn:microsoft.com/office/officeart/2005/8/layout/orgChart1"/>
    <dgm:cxn modelId="{2A4E82EE-59B4-4A9E-9387-D561AA0BEC7A}" type="presParOf" srcId="{9C50497E-BE52-4C56-9D56-029EA91B2452}" destId="{BBA874FD-CBA5-4C48-AAC8-16E30F420DA0}" srcOrd="1" destOrd="0" presId="urn:microsoft.com/office/officeart/2005/8/layout/orgChart1"/>
    <dgm:cxn modelId="{72CCF5F9-CCD3-4EC6-8F22-B23942574371}" type="presParOf" srcId="{BBA874FD-CBA5-4C48-AAC8-16E30F420DA0}" destId="{7099DE0C-B6C0-455A-A4EF-BE6F89369D63}" srcOrd="0" destOrd="0" presId="urn:microsoft.com/office/officeart/2005/8/layout/orgChart1"/>
    <dgm:cxn modelId="{EB0DBCA8-B20F-4F34-AC4F-67CF242D0C27}" type="presParOf" srcId="{7099DE0C-B6C0-455A-A4EF-BE6F89369D63}" destId="{61937A1C-8AE8-4C4F-B5FF-5D5B3E893EF2}" srcOrd="0" destOrd="0" presId="urn:microsoft.com/office/officeart/2005/8/layout/orgChart1"/>
    <dgm:cxn modelId="{FE9754A3-469E-4C55-B670-328B00141E2E}" type="presParOf" srcId="{7099DE0C-B6C0-455A-A4EF-BE6F89369D63}" destId="{0A341AEA-9BA6-4AAC-A008-50EF6D57E512}" srcOrd="1" destOrd="0" presId="urn:microsoft.com/office/officeart/2005/8/layout/orgChart1"/>
    <dgm:cxn modelId="{EA80CE6B-44E6-42F2-8E1D-93D46F474497}" type="presParOf" srcId="{BBA874FD-CBA5-4C48-AAC8-16E30F420DA0}" destId="{E37EFA6F-333B-4A47-9905-9526C657A60D}" srcOrd="1" destOrd="0" presId="urn:microsoft.com/office/officeart/2005/8/layout/orgChart1"/>
    <dgm:cxn modelId="{2B2FCBD2-4BD8-4A6C-B3EF-B2DAB8180EB7}" type="presParOf" srcId="{BBA874FD-CBA5-4C48-AAC8-16E30F420DA0}" destId="{248DFF80-71E3-465A-AD93-ABB148754CB8}" srcOrd="2" destOrd="0" presId="urn:microsoft.com/office/officeart/2005/8/layout/orgChart1"/>
    <dgm:cxn modelId="{78074620-E313-408B-AF82-05645DC00337}" type="presParOf" srcId="{9C50497E-BE52-4C56-9D56-029EA91B2452}" destId="{4031F036-FF47-4985-AE79-96D0803A79C9}" srcOrd="2" destOrd="0" presId="urn:microsoft.com/office/officeart/2005/8/layout/orgChart1"/>
    <dgm:cxn modelId="{93653D9F-2C13-4AC3-8AFC-E60B93FBCB40}" type="presParOf" srcId="{9C50497E-BE52-4C56-9D56-029EA91B2452}" destId="{E0DA3B36-FEA4-44CA-8A90-52DE61F02E66}" srcOrd="3" destOrd="0" presId="urn:microsoft.com/office/officeart/2005/8/layout/orgChart1"/>
    <dgm:cxn modelId="{70189800-6432-49DD-B210-61521BA7D1D6}" type="presParOf" srcId="{E0DA3B36-FEA4-44CA-8A90-52DE61F02E66}" destId="{D60D4492-8118-45D3-899B-5D7F17B066CF}" srcOrd="0" destOrd="0" presId="urn:microsoft.com/office/officeart/2005/8/layout/orgChart1"/>
    <dgm:cxn modelId="{DE1EA75E-1B01-43C6-8659-56C66CF3499B}" type="presParOf" srcId="{D60D4492-8118-45D3-899B-5D7F17B066CF}" destId="{8401B6B3-CF55-44B5-8B07-85CE26C38BE4}" srcOrd="0" destOrd="0" presId="urn:microsoft.com/office/officeart/2005/8/layout/orgChart1"/>
    <dgm:cxn modelId="{AACB0DF3-9E92-49E7-8FBC-DAD0EFE10469}" type="presParOf" srcId="{D60D4492-8118-45D3-899B-5D7F17B066CF}" destId="{C5B93723-7645-43D5-86C8-659787F1E90D}" srcOrd="1" destOrd="0" presId="urn:microsoft.com/office/officeart/2005/8/layout/orgChart1"/>
    <dgm:cxn modelId="{F1AA3B81-95C0-4743-96B8-7DF08BAE8F95}" type="presParOf" srcId="{E0DA3B36-FEA4-44CA-8A90-52DE61F02E66}" destId="{40D405EA-4649-40EF-8538-5E339C5D7CFE}" srcOrd="1" destOrd="0" presId="urn:microsoft.com/office/officeart/2005/8/layout/orgChart1"/>
    <dgm:cxn modelId="{3FB68224-3AFD-4BE2-8C33-1397809F8078}" type="presParOf" srcId="{E0DA3B36-FEA4-44CA-8A90-52DE61F02E66}" destId="{0FDE24C7-1714-4F98-AABB-42904D01080E}" srcOrd="2" destOrd="0" presId="urn:microsoft.com/office/officeart/2005/8/layout/orgChart1"/>
    <dgm:cxn modelId="{8E096E1A-7063-435C-AD70-C567658F1118}" type="presParOf" srcId="{FCAC36A1-71F4-43EE-BDAD-A15C1C8559B9}" destId="{440D67AF-2707-437E-837E-482DC69A2898}" srcOrd="2" destOrd="0" presId="urn:microsoft.com/office/officeart/2005/8/layout/orgChart1"/>
    <dgm:cxn modelId="{44C3E71B-F393-47B0-B161-BA54AF7BDE35}" type="presParOf" srcId="{B3AC93EA-FBA4-437B-80E4-345E28D23DC0}" destId="{BA34ACB2-E661-4A29-BAC9-15E192B47872}" srcOrd="2" destOrd="0" presId="urn:microsoft.com/office/officeart/2005/8/layout/orgChart1"/>
    <dgm:cxn modelId="{263F8A84-A72E-4DEB-A383-533F40CFAA61}" type="presParOf" srcId="{94ED3C58-336C-4E11-BCE7-78AA7E6B3C76}" destId="{2FDB366E-3B29-4E8B-91C2-142B0D509E2B}" srcOrd="4" destOrd="0" presId="urn:microsoft.com/office/officeart/2005/8/layout/orgChart1"/>
    <dgm:cxn modelId="{B017AC01-96EA-4882-8AB7-ACD68C4F1760}" type="presParOf" srcId="{94ED3C58-336C-4E11-BCE7-78AA7E6B3C76}" destId="{76BC3BE0-7111-4C94-8B2D-3A846E667AEF}" srcOrd="5" destOrd="0" presId="urn:microsoft.com/office/officeart/2005/8/layout/orgChart1"/>
    <dgm:cxn modelId="{E75DC87B-148C-48F6-AAC9-FAEBE334B31D}" type="presParOf" srcId="{76BC3BE0-7111-4C94-8B2D-3A846E667AEF}" destId="{2CC3350E-696A-4C65-B8C8-7F804AEAEA79}" srcOrd="0" destOrd="0" presId="urn:microsoft.com/office/officeart/2005/8/layout/orgChart1"/>
    <dgm:cxn modelId="{8106FC3D-047D-4337-BD95-826E41BE1166}" type="presParOf" srcId="{2CC3350E-696A-4C65-B8C8-7F804AEAEA79}" destId="{A5B4EB81-2F9F-4A89-BFEB-74195AC223BB}" srcOrd="0" destOrd="0" presId="urn:microsoft.com/office/officeart/2005/8/layout/orgChart1"/>
    <dgm:cxn modelId="{5F3C2A42-CD30-4F6C-A118-FC9A2FF1D63B}" type="presParOf" srcId="{2CC3350E-696A-4C65-B8C8-7F804AEAEA79}" destId="{1EC675D3-E2EC-46F6-B70A-575BBC71E9C3}" srcOrd="1" destOrd="0" presId="urn:microsoft.com/office/officeart/2005/8/layout/orgChart1"/>
    <dgm:cxn modelId="{0DCE7939-F665-43EE-A44A-CB21E6A7EFBE}" type="presParOf" srcId="{76BC3BE0-7111-4C94-8B2D-3A846E667AEF}" destId="{05420D77-B8E8-4149-A37C-1F592930C02C}" srcOrd="1" destOrd="0" presId="urn:microsoft.com/office/officeart/2005/8/layout/orgChart1"/>
    <dgm:cxn modelId="{C724CD9F-E5E3-4ECE-A1F8-2247C5B28F0D}" type="presParOf" srcId="{05420D77-B8E8-4149-A37C-1F592930C02C}" destId="{519723AF-5102-4203-9513-918333DC652E}" srcOrd="0" destOrd="0" presId="urn:microsoft.com/office/officeart/2005/8/layout/orgChart1"/>
    <dgm:cxn modelId="{354E0E02-3CB0-402B-9907-73A0DF1BAE2D}" type="presParOf" srcId="{05420D77-B8E8-4149-A37C-1F592930C02C}" destId="{B9A0285B-CDAA-47FC-8F72-3A3D45F8917F}" srcOrd="1" destOrd="0" presId="urn:microsoft.com/office/officeart/2005/8/layout/orgChart1"/>
    <dgm:cxn modelId="{009D7FD3-854B-4090-AC3A-014D602DA743}" type="presParOf" srcId="{B9A0285B-CDAA-47FC-8F72-3A3D45F8917F}" destId="{969CE29A-B7C2-4F5E-89E0-D9DCFB59850D}" srcOrd="0" destOrd="0" presId="urn:microsoft.com/office/officeart/2005/8/layout/orgChart1"/>
    <dgm:cxn modelId="{F7287DCB-F850-49D6-9EA6-EA3D23381617}" type="presParOf" srcId="{969CE29A-B7C2-4F5E-89E0-D9DCFB59850D}" destId="{E8697610-53A2-4093-A74B-9297BB90F900}" srcOrd="0" destOrd="0" presId="urn:microsoft.com/office/officeart/2005/8/layout/orgChart1"/>
    <dgm:cxn modelId="{79F9B354-F58D-446E-BC4C-6E4C519966E7}" type="presParOf" srcId="{969CE29A-B7C2-4F5E-89E0-D9DCFB59850D}" destId="{2EF59A6E-331A-42AC-A972-FC15AB7BBC3E}" srcOrd="1" destOrd="0" presId="urn:microsoft.com/office/officeart/2005/8/layout/orgChart1"/>
    <dgm:cxn modelId="{6C1CD573-3F58-4656-8C16-C4EAC32EBC8E}" type="presParOf" srcId="{B9A0285B-CDAA-47FC-8F72-3A3D45F8917F}" destId="{D2D13E40-F634-461D-98AF-5492E82E6E47}" srcOrd="1" destOrd="0" presId="urn:microsoft.com/office/officeart/2005/8/layout/orgChart1"/>
    <dgm:cxn modelId="{231AC561-0417-470E-9820-73A33E6DB176}" type="presParOf" srcId="{D2D13E40-F634-461D-98AF-5492E82E6E47}" destId="{97DD6685-EA9C-43FA-8C91-1BD558A89586}" srcOrd="0" destOrd="0" presId="urn:microsoft.com/office/officeart/2005/8/layout/orgChart1"/>
    <dgm:cxn modelId="{DEB9D641-D1BE-41A8-9C81-EEB2C4117610}" type="presParOf" srcId="{D2D13E40-F634-461D-98AF-5492E82E6E47}" destId="{A821C48A-5E11-4D4A-8108-8CB21FB9447E}" srcOrd="1" destOrd="0" presId="urn:microsoft.com/office/officeart/2005/8/layout/orgChart1"/>
    <dgm:cxn modelId="{05D3F0D0-B3FB-471F-B1D3-533A54EDCA34}" type="presParOf" srcId="{A821C48A-5E11-4D4A-8108-8CB21FB9447E}" destId="{1B8459E0-5877-4E70-B709-F4A3A2F79AE9}" srcOrd="0" destOrd="0" presId="urn:microsoft.com/office/officeart/2005/8/layout/orgChart1"/>
    <dgm:cxn modelId="{8768DCD5-6FB5-44C4-BB38-8E1F41E6B202}" type="presParOf" srcId="{1B8459E0-5877-4E70-B709-F4A3A2F79AE9}" destId="{461023FB-6EDC-46E8-8FE1-E6D6DE113E67}" srcOrd="0" destOrd="0" presId="urn:microsoft.com/office/officeart/2005/8/layout/orgChart1"/>
    <dgm:cxn modelId="{3B473A62-7631-4965-BF88-CB35CF753F8F}" type="presParOf" srcId="{1B8459E0-5877-4E70-B709-F4A3A2F79AE9}" destId="{B331A13F-3A39-4938-AA4A-3452AAB53DFD}" srcOrd="1" destOrd="0" presId="urn:microsoft.com/office/officeart/2005/8/layout/orgChart1"/>
    <dgm:cxn modelId="{69BB1FEF-640C-4A82-9309-E6916543DC00}" type="presParOf" srcId="{A821C48A-5E11-4D4A-8108-8CB21FB9447E}" destId="{C873C4F6-7E93-40DB-A581-DA9ED694115E}" srcOrd="1" destOrd="0" presId="urn:microsoft.com/office/officeart/2005/8/layout/orgChart1"/>
    <dgm:cxn modelId="{87954A4E-47EB-436E-AE8A-83C42FFD0FE5}" type="presParOf" srcId="{A821C48A-5E11-4D4A-8108-8CB21FB9447E}" destId="{DA5805D1-A54C-4436-BF2A-7CD6985D749D}" srcOrd="2" destOrd="0" presId="urn:microsoft.com/office/officeart/2005/8/layout/orgChart1"/>
    <dgm:cxn modelId="{C8AE5015-0A0E-4551-BD67-CF255F4F4B71}" type="presParOf" srcId="{D2D13E40-F634-461D-98AF-5492E82E6E47}" destId="{27A2ED9D-6D18-40C8-8D1F-7AAF0A17390C}" srcOrd="2" destOrd="0" presId="urn:microsoft.com/office/officeart/2005/8/layout/orgChart1"/>
    <dgm:cxn modelId="{62A99E14-AF95-4EB5-A7CE-277F9ACA640E}" type="presParOf" srcId="{D2D13E40-F634-461D-98AF-5492E82E6E47}" destId="{58CBE7DF-FD37-4A28-AC52-3FF87A4259C1}" srcOrd="3" destOrd="0" presId="urn:microsoft.com/office/officeart/2005/8/layout/orgChart1"/>
    <dgm:cxn modelId="{317C2D59-4EDB-47F4-A94B-6110B44C9948}" type="presParOf" srcId="{58CBE7DF-FD37-4A28-AC52-3FF87A4259C1}" destId="{1CE49063-DA28-44FA-9166-5C89689961A5}" srcOrd="0" destOrd="0" presId="urn:microsoft.com/office/officeart/2005/8/layout/orgChart1"/>
    <dgm:cxn modelId="{1BE9CFF4-AE7F-43D2-85E8-458A6437AFC0}" type="presParOf" srcId="{1CE49063-DA28-44FA-9166-5C89689961A5}" destId="{51E25664-5701-43B0-8BE2-AD9012ABF92F}" srcOrd="0" destOrd="0" presId="urn:microsoft.com/office/officeart/2005/8/layout/orgChart1"/>
    <dgm:cxn modelId="{9B8C3F9A-5A6A-4C88-875D-70D27E184358}" type="presParOf" srcId="{1CE49063-DA28-44FA-9166-5C89689961A5}" destId="{C87B9733-01C9-4CB7-8631-F915F42B0141}" srcOrd="1" destOrd="0" presId="urn:microsoft.com/office/officeart/2005/8/layout/orgChart1"/>
    <dgm:cxn modelId="{A57B0AAA-2644-4F4D-9C6F-4E521E7F00F4}" type="presParOf" srcId="{58CBE7DF-FD37-4A28-AC52-3FF87A4259C1}" destId="{A8D520F7-6FFE-486C-A4BC-6C55D8BEE714}" srcOrd="1" destOrd="0" presId="urn:microsoft.com/office/officeart/2005/8/layout/orgChart1"/>
    <dgm:cxn modelId="{8141F0EC-0D96-46DC-A45E-736F74BF0E95}" type="presParOf" srcId="{58CBE7DF-FD37-4A28-AC52-3FF87A4259C1}" destId="{4B0800A6-D18A-4AA0-A5B4-F8A1E8CB1E39}" srcOrd="2" destOrd="0" presId="urn:microsoft.com/office/officeart/2005/8/layout/orgChart1"/>
    <dgm:cxn modelId="{A4B056BD-4DA7-4B54-9802-45E69294C4E7}" type="presParOf" srcId="{D2D13E40-F634-461D-98AF-5492E82E6E47}" destId="{664E8C52-DA9B-4E1F-89EC-38DDAD40BCF7}" srcOrd="4" destOrd="0" presId="urn:microsoft.com/office/officeart/2005/8/layout/orgChart1"/>
    <dgm:cxn modelId="{E399CE73-0030-41A6-953B-B3DDA0169219}" type="presParOf" srcId="{D2D13E40-F634-461D-98AF-5492E82E6E47}" destId="{8FBAA14D-3C39-4684-946A-9AAB07D8E9D7}" srcOrd="5" destOrd="0" presId="urn:microsoft.com/office/officeart/2005/8/layout/orgChart1"/>
    <dgm:cxn modelId="{CA62866E-74F1-4A8D-BE70-DA00DEF0B918}" type="presParOf" srcId="{8FBAA14D-3C39-4684-946A-9AAB07D8E9D7}" destId="{6389196B-FE8D-4A8E-BD5F-44607B7D4128}" srcOrd="0" destOrd="0" presId="urn:microsoft.com/office/officeart/2005/8/layout/orgChart1"/>
    <dgm:cxn modelId="{A427EEC3-B5A0-4697-B802-DF93A2D406AC}" type="presParOf" srcId="{6389196B-FE8D-4A8E-BD5F-44607B7D4128}" destId="{E4E5CEF4-95AE-4528-B8FA-8139B6BBD30C}" srcOrd="0" destOrd="0" presId="urn:microsoft.com/office/officeart/2005/8/layout/orgChart1"/>
    <dgm:cxn modelId="{3C65D9A5-3805-4EF1-A228-C6CE4D156F25}" type="presParOf" srcId="{6389196B-FE8D-4A8E-BD5F-44607B7D4128}" destId="{C30A94C9-3574-4AE4-AB11-2723D2FBB072}" srcOrd="1" destOrd="0" presId="urn:microsoft.com/office/officeart/2005/8/layout/orgChart1"/>
    <dgm:cxn modelId="{DF597576-E089-40A6-AEDB-192C695C1638}" type="presParOf" srcId="{8FBAA14D-3C39-4684-946A-9AAB07D8E9D7}" destId="{BE875210-6ED6-49AF-A0C9-5C7D16C6ABBB}" srcOrd="1" destOrd="0" presId="urn:microsoft.com/office/officeart/2005/8/layout/orgChart1"/>
    <dgm:cxn modelId="{6F74B3A4-B05B-4E32-8076-4DA3DC231583}" type="presParOf" srcId="{8FBAA14D-3C39-4684-946A-9AAB07D8E9D7}" destId="{684403B3-FDDE-4DC0-A751-9F93B1524EE4}" srcOrd="2" destOrd="0" presId="urn:microsoft.com/office/officeart/2005/8/layout/orgChart1"/>
    <dgm:cxn modelId="{77CA33B6-A7B5-43E9-B8AE-6E42092D9D91}" type="presParOf" srcId="{D2D13E40-F634-461D-98AF-5492E82E6E47}" destId="{CF362511-277E-4610-90FF-3BCD96406D44}" srcOrd="6" destOrd="0" presId="urn:microsoft.com/office/officeart/2005/8/layout/orgChart1"/>
    <dgm:cxn modelId="{63B55766-531F-4FB0-A9CF-AD87955B5AE8}" type="presParOf" srcId="{D2D13E40-F634-461D-98AF-5492E82E6E47}" destId="{0E14A96F-04AE-4922-8911-571208E756C2}" srcOrd="7" destOrd="0" presId="urn:microsoft.com/office/officeart/2005/8/layout/orgChart1"/>
    <dgm:cxn modelId="{A00A89A6-9D1E-4D94-9B79-7D6E16148842}" type="presParOf" srcId="{0E14A96F-04AE-4922-8911-571208E756C2}" destId="{3A46AF8E-0F43-46C0-A0D4-55AFF23B75D5}" srcOrd="0" destOrd="0" presId="urn:microsoft.com/office/officeart/2005/8/layout/orgChart1"/>
    <dgm:cxn modelId="{0DEBC197-8ABB-4AD4-B758-DA1F5644D60D}" type="presParOf" srcId="{3A46AF8E-0F43-46C0-A0D4-55AFF23B75D5}" destId="{E9B380E5-2DEC-465E-9454-8C49D5D78F17}" srcOrd="0" destOrd="0" presId="urn:microsoft.com/office/officeart/2005/8/layout/orgChart1"/>
    <dgm:cxn modelId="{66525C96-DD45-45DC-B210-6CA7514E5983}" type="presParOf" srcId="{3A46AF8E-0F43-46C0-A0D4-55AFF23B75D5}" destId="{A3BF915E-4F6A-4E6D-BCC5-6000D060A895}" srcOrd="1" destOrd="0" presId="urn:microsoft.com/office/officeart/2005/8/layout/orgChart1"/>
    <dgm:cxn modelId="{5915DA38-EC9F-4362-A771-F04BAA7E3699}" type="presParOf" srcId="{0E14A96F-04AE-4922-8911-571208E756C2}" destId="{B24D70F5-367E-4510-A6E5-AA0C8827101A}" srcOrd="1" destOrd="0" presId="urn:microsoft.com/office/officeart/2005/8/layout/orgChart1"/>
    <dgm:cxn modelId="{D0DED05E-40DF-4B59-9E35-4C505571AA32}" type="presParOf" srcId="{0E14A96F-04AE-4922-8911-571208E756C2}" destId="{CB879894-38A5-4B15-8A1A-916B8DD2AADC}" srcOrd="2" destOrd="0" presId="urn:microsoft.com/office/officeart/2005/8/layout/orgChart1"/>
    <dgm:cxn modelId="{C749C2E0-4980-4E96-86DD-9E71A10CA5FF}" type="presParOf" srcId="{B9A0285B-CDAA-47FC-8F72-3A3D45F8917F}" destId="{C5291024-0ABB-452A-83A3-47BF3095D753}" srcOrd="2" destOrd="0" presId="urn:microsoft.com/office/officeart/2005/8/layout/orgChart1"/>
    <dgm:cxn modelId="{9CE000DE-3DA4-4D79-8EF3-6167CF93C26C}" type="presParOf" srcId="{76BC3BE0-7111-4C94-8B2D-3A846E667AEF}" destId="{F24F65EF-953A-49A3-82A9-213ECE9A0FE3}" srcOrd="2" destOrd="0" presId="urn:microsoft.com/office/officeart/2005/8/layout/orgChart1"/>
    <dgm:cxn modelId="{80940009-0C0C-4A23-8EC6-0D458F207B02}" type="presParOf" srcId="{0679C06D-6BC1-4C27-B255-2C96ED914402}" destId="{843CC1C1-8692-4CB5-A1D2-364FE48A4901}" srcOrd="2" destOrd="0" presId="urn:microsoft.com/office/officeart/2005/8/layout/orgChart1"/>
    <dgm:cxn modelId="{4A4B7D53-89CE-4975-AAD9-26FD94544FCD}" type="presParOf" srcId="{7D3874DE-34DA-4229-85DD-067C378828BE}" destId="{C06CCDF9-E629-4835-9193-FDC38643431F}" srcOrd="2" destOrd="0" presId="urn:microsoft.com/office/officeart/2005/8/layout/orgChart1"/>
    <dgm:cxn modelId="{334EB912-0E87-4BF2-AA8B-D3B666075CF1}" type="presParOf" srcId="{7D3874DE-34DA-4229-85DD-067C378828BE}" destId="{5078C9B1-AA26-4763-92E4-DE21A456F8EA}" srcOrd="3" destOrd="0" presId="urn:microsoft.com/office/officeart/2005/8/layout/orgChart1"/>
    <dgm:cxn modelId="{8366F957-C535-4721-908D-2D26715A8A57}" type="presParOf" srcId="{5078C9B1-AA26-4763-92E4-DE21A456F8EA}" destId="{9A33A93C-2B0C-4256-813F-985DD8615FF1}" srcOrd="0" destOrd="0" presId="urn:microsoft.com/office/officeart/2005/8/layout/orgChart1"/>
    <dgm:cxn modelId="{07FBD2C2-EDFB-4E62-B6F7-DF77BC2CF783}" type="presParOf" srcId="{9A33A93C-2B0C-4256-813F-985DD8615FF1}" destId="{9720A6C6-8680-444A-A998-23085D3A88CF}" srcOrd="0" destOrd="0" presId="urn:microsoft.com/office/officeart/2005/8/layout/orgChart1"/>
    <dgm:cxn modelId="{303FC556-402E-41BE-826A-2F9F31AF3B2B}" type="presParOf" srcId="{9A33A93C-2B0C-4256-813F-985DD8615FF1}" destId="{51BD196A-D9AD-48FB-94DF-116E76F87F59}" srcOrd="1" destOrd="0" presId="urn:microsoft.com/office/officeart/2005/8/layout/orgChart1"/>
    <dgm:cxn modelId="{45E73B41-C556-476D-B242-E3EA9F01AD65}" type="presParOf" srcId="{5078C9B1-AA26-4763-92E4-DE21A456F8EA}" destId="{E75165DE-72A9-4E93-813D-A5B2720EA1B8}" srcOrd="1" destOrd="0" presId="urn:microsoft.com/office/officeart/2005/8/layout/orgChart1"/>
    <dgm:cxn modelId="{E01BDA9B-EEDA-41BD-A1E2-63350CD6625F}" type="presParOf" srcId="{E75165DE-72A9-4E93-813D-A5B2720EA1B8}" destId="{B8EF1742-D678-4C90-B809-3A1CDAA206F6}" srcOrd="0" destOrd="0" presId="urn:microsoft.com/office/officeart/2005/8/layout/orgChart1"/>
    <dgm:cxn modelId="{C7C2810D-257D-469B-A6DE-9DA5EBF8A258}" type="presParOf" srcId="{E75165DE-72A9-4E93-813D-A5B2720EA1B8}" destId="{F604416E-0F4B-4506-B80E-B7E1713DB330}" srcOrd="1" destOrd="0" presId="urn:microsoft.com/office/officeart/2005/8/layout/orgChart1"/>
    <dgm:cxn modelId="{AA48B262-22C4-4444-9F5D-55006E1738AE}" type="presParOf" srcId="{F604416E-0F4B-4506-B80E-B7E1713DB330}" destId="{2D32E431-9056-4E8F-AE25-D5187FDB6B2C}" srcOrd="0" destOrd="0" presId="urn:microsoft.com/office/officeart/2005/8/layout/orgChart1"/>
    <dgm:cxn modelId="{FB85B309-8DDE-4D3D-A955-EA2A55556FA5}" type="presParOf" srcId="{2D32E431-9056-4E8F-AE25-D5187FDB6B2C}" destId="{FF738DDA-9576-427E-BCDC-6B08DC0B1CC6}" srcOrd="0" destOrd="0" presId="urn:microsoft.com/office/officeart/2005/8/layout/orgChart1"/>
    <dgm:cxn modelId="{0151C7AC-067E-4767-B68F-E7FB4572C4E3}" type="presParOf" srcId="{2D32E431-9056-4E8F-AE25-D5187FDB6B2C}" destId="{585A9F3A-FA49-466F-81BA-BEF8D0351D48}" srcOrd="1" destOrd="0" presId="urn:microsoft.com/office/officeart/2005/8/layout/orgChart1"/>
    <dgm:cxn modelId="{8C99CB07-7E2F-434D-9B69-FDC5319CD629}" type="presParOf" srcId="{F604416E-0F4B-4506-B80E-B7E1713DB330}" destId="{96EF200C-4C30-4F9E-8E24-374B0628B384}" srcOrd="1" destOrd="0" presId="urn:microsoft.com/office/officeart/2005/8/layout/orgChart1"/>
    <dgm:cxn modelId="{5ABAB5E4-1B3D-40EC-839C-F52F8059A056}" type="presParOf" srcId="{96EF200C-4C30-4F9E-8E24-374B0628B384}" destId="{3CDEDE07-0AEC-4A6F-8688-3446F5129DBF}" srcOrd="0" destOrd="0" presId="urn:microsoft.com/office/officeart/2005/8/layout/orgChart1"/>
    <dgm:cxn modelId="{99A7A5D1-EEC1-4EB3-A513-AFBF5ECB9942}" type="presParOf" srcId="{96EF200C-4C30-4F9E-8E24-374B0628B384}" destId="{98BB392C-1FE2-43F7-867C-E41628B8F7AA}" srcOrd="1" destOrd="0" presId="urn:microsoft.com/office/officeart/2005/8/layout/orgChart1"/>
    <dgm:cxn modelId="{3A7A147B-9C0A-41D7-ABDE-49F3DC81E2A0}" type="presParOf" srcId="{98BB392C-1FE2-43F7-867C-E41628B8F7AA}" destId="{D10AB048-7A37-48B9-AD17-B18745870B7A}" srcOrd="0" destOrd="0" presId="urn:microsoft.com/office/officeart/2005/8/layout/orgChart1"/>
    <dgm:cxn modelId="{980BFD7A-2B59-450E-B5C3-57C0BB53BAB3}" type="presParOf" srcId="{D10AB048-7A37-48B9-AD17-B18745870B7A}" destId="{1B7C7A57-C73D-4368-AC4D-39BEA9A75092}" srcOrd="0" destOrd="0" presId="urn:microsoft.com/office/officeart/2005/8/layout/orgChart1"/>
    <dgm:cxn modelId="{BA31B15C-6A04-4D04-BC67-2DD03F176A33}" type="presParOf" srcId="{D10AB048-7A37-48B9-AD17-B18745870B7A}" destId="{1E668345-B0CD-4B7B-876E-03CE2FA6E32D}" srcOrd="1" destOrd="0" presId="urn:microsoft.com/office/officeart/2005/8/layout/orgChart1"/>
    <dgm:cxn modelId="{A72D4CBD-7AE7-42E4-9CC4-7C4585B3B2DD}" type="presParOf" srcId="{98BB392C-1FE2-43F7-867C-E41628B8F7AA}" destId="{E6C55487-1B2E-4FB6-948F-08125DB080DF}" srcOrd="1" destOrd="0" presId="urn:microsoft.com/office/officeart/2005/8/layout/orgChart1"/>
    <dgm:cxn modelId="{D007ADBE-7174-4AA1-8BA2-92795AAB12B8}" type="presParOf" srcId="{98BB392C-1FE2-43F7-867C-E41628B8F7AA}" destId="{BB42202B-0403-4726-AA0B-A8612291B72A}" srcOrd="2" destOrd="0" presId="urn:microsoft.com/office/officeart/2005/8/layout/orgChart1"/>
    <dgm:cxn modelId="{23EB4449-B918-474E-9F64-3D0335A2BD71}" type="presParOf" srcId="{96EF200C-4C30-4F9E-8E24-374B0628B384}" destId="{390DFB18-74F0-42F6-B142-E39C10936902}" srcOrd="2" destOrd="0" presId="urn:microsoft.com/office/officeart/2005/8/layout/orgChart1"/>
    <dgm:cxn modelId="{3AF86669-A558-4D37-8882-0D81E8A3975E}" type="presParOf" srcId="{96EF200C-4C30-4F9E-8E24-374B0628B384}" destId="{9A5DD66B-90C8-4573-938E-E1ACBC7EDD1C}" srcOrd="3" destOrd="0" presId="urn:microsoft.com/office/officeart/2005/8/layout/orgChart1"/>
    <dgm:cxn modelId="{3AFB068A-5122-40F2-998A-3128F624F176}" type="presParOf" srcId="{9A5DD66B-90C8-4573-938E-E1ACBC7EDD1C}" destId="{3123C09D-CE58-44B2-A08A-EB01F293F8BD}" srcOrd="0" destOrd="0" presId="urn:microsoft.com/office/officeart/2005/8/layout/orgChart1"/>
    <dgm:cxn modelId="{D1F76AE0-DA2A-4B85-B51F-FC7E3AA9B345}" type="presParOf" srcId="{3123C09D-CE58-44B2-A08A-EB01F293F8BD}" destId="{71F07591-5D5E-4661-A2CB-E6E680B4D838}" srcOrd="0" destOrd="0" presId="urn:microsoft.com/office/officeart/2005/8/layout/orgChart1"/>
    <dgm:cxn modelId="{80DCF84F-1D7E-48D5-A38A-DA0792346B46}" type="presParOf" srcId="{3123C09D-CE58-44B2-A08A-EB01F293F8BD}" destId="{9F5DE322-3DF9-427C-B85A-2539996F233B}" srcOrd="1" destOrd="0" presId="urn:microsoft.com/office/officeart/2005/8/layout/orgChart1"/>
    <dgm:cxn modelId="{60F632D3-9633-4879-8964-32ABC8C0152C}" type="presParOf" srcId="{9A5DD66B-90C8-4573-938E-E1ACBC7EDD1C}" destId="{E74DC359-488B-4EA7-B948-5233F2F16622}" srcOrd="1" destOrd="0" presId="urn:microsoft.com/office/officeart/2005/8/layout/orgChart1"/>
    <dgm:cxn modelId="{67A632C8-997D-4E77-A755-489162495A4D}" type="presParOf" srcId="{9A5DD66B-90C8-4573-938E-E1ACBC7EDD1C}" destId="{2A45800B-7D6B-4340-A7C0-9F5D26D527FE}" srcOrd="2" destOrd="0" presId="urn:microsoft.com/office/officeart/2005/8/layout/orgChart1"/>
    <dgm:cxn modelId="{0986A7AE-4438-4B9C-A8A6-ABA535AE5E6C}" type="presParOf" srcId="{F604416E-0F4B-4506-B80E-B7E1713DB330}" destId="{7CA56FAF-D763-46CB-A579-A0E428A9F5FE}" srcOrd="2" destOrd="0" presId="urn:microsoft.com/office/officeart/2005/8/layout/orgChart1"/>
    <dgm:cxn modelId="{F9A642DA-BFF1-4626-824C-3F04E0C10F38}" type="presParOf" srcId="{5078C9B1-AA26-4763-92E4-DE21A456F8EA}" destId="{C1B226CF-37C9-4FC7-99B8-5227CA67D597}" srcOrd="2" destOrd="0" presId="urn:microsoft.com/office/officeart/2005/8/layout/orgChart1"/>
    <dgm:cxn modelId="{76B7CB04-450A-48A9-8697-8D16C220551C}" type="presParOf" srcId="{7D3874DE-34DA-4229-85DD-067C378828BE}" destId="{E1C76231-D878-440A-BBC2-86874BF599A8}" srcOrd="4" destOrd="0" presId="urn:microsoft.com/office/officeart/2005/8/layout/orgChart1"/>
    <dgm:cxn modelId="{FB52AB55-3D9A-47EE-B1F4-80AA24DB0ADE}" type="presParOf" srcId="{7D3874DE-34DA-4229-85DD-067C378828BE}" destId="{BDEDDEF6-C392-4C92-80FD-9FC2E96A6099}" srcOrd="5" destOrd="0" presId="urn:microsoft.com/office/officeart/2005/8/layout/orgChart1"/>
    <dgm:cxn modelId="{B967D624-9A13-4BF4-BF04-24531FE01565}" type="presParOf" srcId="{BDEDDEF6-C392-4C92-80FD-9FC2E96A6099}" destId="{6BC07DDA-F368-43BE-9A1D-CACBE0930673}" srcOrd="0" destOrd="0" presId="urn:microsoft.com/office/officeart/2005/8/layout/orgChart1"/>
    <dgm:cxn modelId="{9DDB5770-E532-43A5-910E-774A78E392EB}" type="presParOf" srcId="{6BC07DDA-F368-43BE-9A1D-CACBE0930673}" destId="{B940FD8A-F2C5-4F8B-B7CD-916FAF9DAD18}" srcOrd="0" destOrd="0" presId="urn:microsoft.com/office/officeart/2005/8/layout/orgChart1"/>
    <dgm:cxn modelId="{5D02B288-BA29-4E3B-ACCF-BBDE451848D6}" type="presParOf" srcId="{6BC07DDA-F368-43BE-9A1D-CACBE0930673}" destId="{C2AC1552-D404-416C-9C0A-130C8338553A}" srcOrd="1" destOrd="0" presId="urn:microsoft.com/office/officeart/2005/8/layout/orgChart1"/>
    <dgm:cxn modelId="{6F960C45-B6DB-436E-8A5B-42FD514879BE}" type="presParOf" srcId="{BDEDDEF6-C392-4C92-80FD-9FC2E96A6099}" destId="{FA98BEB1-4A05-48BE-8C1B-F0AD6CC93037}" srcOrd="1" destOrd="0" presId="urn:microsoft.com/office/officeart/2005/8/layout/orgChart1"/>
    <dgm:cxn modelId="{85F4A236-EC3E-40C0-832F-BDD31E15B8F9}" type="presParOf" srcId="{FA98BEB1-4A05-48BE-8C1B-F0AD6CC93037}" destId="{EBEA4590-631E-435D-9E6A-5D97CB19FCF1}" srcOrd="0" destOrd="0" presId="urn:microsoft.com/office/officeart/2005/8/layout/orgChart1"/>
    <dgm:cxn modelId="{B2523912-2F17-43F5-BE8A-C62AFE7EDA8B}" type="presParOf" srcId="{FA98BEB1-4A05-48BE-8C1B-F0AD6CC93037}" destId="{EE490A32-E292-4547-83B8-9ED8A342BADA}" srcOrd="1" destOrd="0" presId="urn:microsoft.com/office/officeart/2005/8/layout/orgChart1"/>
    <dgm:cxn modelId="{0FA9CCA6-22AB-454A-A618-0C895076367C}" type="presParOf" srcId="{EE490A32-E292-4547-83B8-9ED8A342BADA}" destId="{28A197B9-D56D-44E4-9126-23F101470769}" srcOrd="0" destOrd="0" presId="urn:microsoft.com/office/officeart/2005/8/layout/orgChart1"/>
    <dgm:cxn modelId="{B9E44B8E-EBD4-45AF-93AB-528DF7C55012}" type="presParOf" srcId="{28A197B9-D56D-44E4-9126-23F101470769}" destId="{3FE4A79E-806A-405E-B518-88EDF38D8441}" srcOrd="0" destOrd="0" presId="urn:microsoft.com/office/officeart/2005/8/layout/orgChart1"/>
    <dgm:cxn modelId="{FB39238C-CC35-4564-BF0F-1F3A4DB55749}" type="presParOf" srcId="{28A197B9-D56D-44E4-9126-23F101470769}" destId="{26C9139F-8D7F-4E86-B983-4C3200F80139}" srcOrd="1" destOrd="0" presId="urn:microsoft.com/office/officeart/2005/8/layout/orgChart1"/>
    <dgm:cxn modelId="{EBEB250D-72CC-411C-8085-E5051441F14E}" type="presParOf" srcId="{EE490A32-E292-4547-83B8-9ED8A342BADA}" destId="{A09C4E8A-7576-4622-8A51-4967BDBE44EC}" srcOrd="1" destOrd="0" presId="urn:microsoft.com/office/officeart/2005/8/layout/orgChart1"/>
    <dgm:cxn modelId="{D8E6ABA9-AB92-4B19-ACCA-9D26C9B96EBC}" type="presParOf" srcId="{A09C4E8A-7576-4622-8A51-4967BDBE44EC}" destId="{20CEF7FD-B67C-4B48-9EAC-24F33CDBB169}" srcOrd="0" destOrd="0" presId="urn:microsoft.com/office/officeart/2005/8/layout/orgChart1"/>
    <dgm:cxn modelId="{A922DA76-48D6-47AC-BBF8-0B4AEA73CB93}" type="presParOf" srcId="{A09C4E8A-7576-4622-8A51-4967BDBE44EC}" destId="{FCAD6C0F-94B0-4FA9-AF8C-C6140DF1549A}" srcOrd="1" destOrd="0" presId="urn:microsoft.com/office/officeart/2005/8/layout/orgChart1"/>
    <dgm:cxn modelId="{CE460EA9-934B-4C28-B129-0A24A52DBE3F}" type="presParOf" srcId="{FCAD6C0F-94B0-4FA9-AF8C-C6140DF1549A}" destId="{E888446C-22A9-421C-9851-6FD6E6FE51D2}" srcOrd="0" destOrd="0" presId="urn:microsoft.com/office/officeart/2005/8/layout/orgChart1"/>
    <dgm:cxn modelId="{0833E3B0-A6CA-403D-98C9-6D91D2F73109}" type="presParOf" srcId="{E888446C-22A9-421C-9851-6FD6E6FE51D2}" destId="{AFB69E33-F41F-464C-8C1F-AB883CA662AA}" srcOrd="0" destOrd="0" presId="urn:microsoft.com/office/officeart/2005/8/layout/orgChart1"/>
    <dgm:cxn modelId="{B7AADE8B-D61C-4E47-8FCE-3F5BDB1CDD8B}" type="presParOf" srcId="{E888446C-22A9-421C-9851-6FD6E6FE51D2}" destId="{5EA5B765-23B9-4A6F-9B9C-839598937227}" srcOrd="1" destOrd="0" presId="urn:microsoft.com/office/officeart/2005/8/layout/orgChart1"/>
    <dgm:cxn modelId="{70F5323D-F1E3-4BC8-BBB5-686475A86512}" type="presParOf" srcId="{FCAD6C0F-94B0-4FA9-AF8C-C6140DF1549A}" destId="{A8C0CC73-55A9-4DC8-BAA4-BF47C9ADE9F2}" srcOrd="1" destOrd="0" presId="urn:microsoft.com/office/officeart/2005/8/layout/orgChart1"/>
    <dgm:cxn modelId="{66787C3E-4F55-4E45-A8D0-D0C8849514C3}" type="presParOf" srcId="{FCAD6C0F-94B0-4FA9-AF8C-C6140DF1549A}" destId="{9D4C0A18-D6AA-459A-9BA9-0F30EBE4E090}" srcOrd="2" destOrd="0" presId="urn:microsoft.com/office/officeart/2005/8/layout/orgChart1"/>
    <dgm:cxn modelId="{478D3E5E-6478-4270-9240-01CD43FAED40}" type="presParOf" srcId="{EE490A32-E292-4547-83B8-9ED8A342BADA}" destId="{081FF9B9-1D13-4EB3-9F2E-EF086DE507EC}" srcOrd="2" destOrd="0" presId="urn:microsoft.com/office/officeart/2005/8/layout/orgChart1"/>
    <dgm:cxn modelId="{D74AB4E4-F41E-415D-B7BA-51A0F3F5EA24}" type="presParOf" srcId="{BDEDDEF6-C392-4C92-80FD-9FC2E96A6099}" destId="{7D659A23-AB41-4130-AB4F-3639905BED8F}" srcOrd="2" destOrd="0" presId="urn:microsoft.com/office/officeart/2005/8/layout/orgChart1"/>
    <dgm:cxn modelId="{1D6ED369-02E1-4A7E-90B9-20741F4FD260}" type="presParOf" srcId="{7A6C10BD-7BF9-400F-A174-F13A501EB600}" destId="{8278E5D7-5ABD-4D3D-97F2-6E9D2FDD0475}"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45085-441B-4F95-BDE0-05A491CEA1DC}">
      <dsp:nvSpPr>
        <dsp:cNvPr id="0" name=""/>
        <dsp:cNvSpPr/>
      </dsp:nvSpPr>
      <dsp:spPr>
        <a:xfrm>
          <a:off x="8609" y="0"/>
          <a:ext cx="2573287" cy="60803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UKCA mark applied </a:t>
          </a:r>
        </a:p>
      </dsp:txBody>
      <dsp:txXfrm>
        <a:off x="26418" y="17809"/>
        <a:ext cx="2537669" cy="572418"/>
      </dsp:txXfrm>
    </dsp:sp>
    <dsp:sp modelId="{DA7B7326-BC9E-4614-B5C4-89165A236D02}">
      <dsp:nvSpPr>
        <dsp:cNvPr id="0" name=""/>
        <dsp:cNvSpPr/>
      </dsp:nvSpPr>
      <dsp:spPr>
        <a:xfrm>
          <a:off x="2839225" y="0"/>
          <a:ext cx="545536" cy="608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839225" y="121607"/>
        <a:ext cx="381875" cy="364822"/>
      </dsp:txXfrm>
    </dsp:sp>
    <dsp:sp modelId="{DADF778D-4ED8-44C7-8F94-E0D5543EB9F8}">
      <dsp:nvSpPr>
        <dsp:cNvPr id="0" name=""/>
        <dsp:cNvSpPr/>
      </dsp:nvSpPr>
      <dsp:spPr>
        <a:xfrm>
          <a:off x="3611212" y="0"/>
          <a:ext cx="2573287" cy="60803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Placed on the market in GB </a:t>
          </a:r>
        </a:p>
      </dsp:txBody>
      <dsp:txXfrm>
        <a:off x="3629021" y="17809"/>
        <a:ext cx="2537669" cy="572418"/>
      </dsp:txXfrm>
    </dsp:sp>
    <dsp:sp modelId="{4706BCF6-C033-4CD4-ADF3-F2E2DE5D5770}">
      <dsp:nvSpPr>
        <dsp:cNvPr id="0" name=""/>
        <dsp:cNvSpPr/>
      </dsp:nvSpPr>
      <dsp:spPr>
        <a:xfrm>
          <a:off x="6432739" y="0"/>
          <a:ext cx="526268" cy="608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432739" y="121607"/>
        <a:ext cx="368388" cy="364822"/>
      </dsp:txXfrm>
    </dsp:sp>
    <dsp:sp modelId="{C0CCC770-ABC0-4793-AF1D-FF3622856096}">
      <dsp:nvSpPr>
        <dsp:cNvPr id="0" name=""/>
        <dsp:cNvSpPr/>
      </dsp:nvSpPr>
      <dsp:spPr>
        <a:xfrm>
          <a:off x="7177459" y="0"/>
          <a:ext cx="2573287" cy="60803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Reaches end user and put into service </a:t>
          </a:r>
        </a:p>
      </dsp:txBody>
      <dsp:txXfrm>
        <a:off x="7195268" y="17809"/>
        <a:ext cx="2537669" cy="57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EF7FD-B67C-4B48-9EAC-24F33CDBB169}">
      <dsp:nvSpPr>
        <dsp:cNvPr id="0" name=""/>
        <dsp:cNvSpPr/>
      </dsp:nvSpPr>
      <dsp:spPr>
        <a:xfrm>
          <a:off x="7531027" y="1442624"/>
          <a:ext cx="147699" cy="271270"/>
        </a:xfrm>
        <a:custGeom>
          <a:avLst/>
          <a:gdLst/>
          <a:ahLst/>
          <a:cxnLst/>
          <a:rect l="0" t="0" r="0" b="0"/>
          <a:pathLst>
            <a:path>
              <a:moveTo>
                <a:pt x="0" y="0"/>
              </a:moveTo>
              <a:lnTo>
                <a:pt x="0" y="271270"/>
              </a:lnTo>
              <a:lnTo>
                <a:pt x="147699" y="27127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A4590-631E-435D-9E6A-5D97CB19FCF1}">
      <dsp:nvSpPr>
        <dsp:cNvPr id="0" name=""/>
        <dsp:cNvSpPr/>
      </dsp:nvSpPr>
      <dsp:spPr>
        <a:xfrm>
          <a:off x="7986014" y="655055"/>
          <a:ext cx="91440" cy="232942"/>
        </a:xfrm>
        <a:custGeom>
          <a:avLst/>
          <a:gdLst/>
          <a:ahLst/>
          <a:cxnLst/>
          <a:rect l="0" t="0" r="0" b="0"/>
          <a:pathLst>
            <a:path>
              <a:moveTo>
                <a:pt x="45720" y="0"/>
              </a:moveTo>
              <a:lnTo>
                <a:pt x="45720" y="232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C76231-D878-440A-BBC2-86874BF599A8}">
      <dsp:nvSpPr>
        <dsp:cNvPr id="0" name=""/>
        <dsp:cNvSpPr/>
      </dsp:nvSpPr>
      <dsp:spPr>
        <a:xfrm>
          <a:off x="5797690" y="205265"/>
          <a:ext cx="2234044" cy="232942"/>
        </a:xfrm>
        <a:custGeom>
          <a:avLst/>
          <a:gdLst/>
          <a:ahLst/>
          <a:cxnLst/>
          <a:rect l="0" t="0" r="0" b="0"/>
          <a:pathLst>
            <a:path>
              <a:moveTo>
                <a:pt x="0" y="0"/>
              </a:moveTo>
              <a:lnTo>
                <a:pt x="0" y="116471"/>
              </a:lnTo>
              <a:lnTo>
                <a:pt x="2234044" y="116471"/>
              </a:lnTo>
              <a:lnTo>
                <a:pt x="2234044" y="23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0DFB18-74F0-42F6-B142-E39C10936902}">
      <dsp:nvSpPr>
        <dsp:cNvPr id="0" name=""/>
        <dsp:cNvSpPr/>
      </dsp:nvSpPr>
      <dsp:spPr>
        <a:xfrm>
          <a:off x="6046315" y="1442624"/>
          <a:ext cx="180266" cy="906999"/>
        </a:xfrm>
        <a:custGeom>
          <a:avLst/>
          <a:gdLst/>
          <a:ahLst/>
          <a:cxnLst/>
          <a:rect l="0" t="0" r="0" b="0"/>
          <a:pathLst>
            <a:path>
              <a:moveTo>
                <a:pt x="0" y="0"/>
              </a:moveTo>
              <a:lnTo>
                <a:pt x="0" y="906999"/>
              </a:lnTo>
              <a:lnTo>
                <a:pt x="180266" y="9069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EDE07-0AEC-4A6F-8688-3446F5129DBF}">
      <dsp:nvSpPr>
        <dsp:cNvPr id="0" name=""/>
        <dsp:cNvSpPr/>
      </dsp:nvSpPr>
      <dsp:spPr>
        <a:xfrm>
          <a:off x="6046315" y="1442624"/>
          <a:ext cx="187765" cy="363915"/>
        </a:xfrm>
        <a:custGeom>
          <a:avLst/>
          <a:gdLst/>
          <a:ahLst/>
          <a:cxnLst/>
          <a:rect l="0" t="0" r="0" b="0"/>
          <a:pathLst>
            <a:path>
              <a:moveTo>
                <a:pt x="0" y="0"/>
              </a:moveTo>
              <a:lnTo>
                <a:pt x="0" y="363915"/>
              </a:lnTo>
              <a:lnTo>
                <a:pt x="187765" y="36391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EF1742-D678-4C90-B809-3A1CDAA206F6}">
      <dsp:nvSpPr>
        <dsp:cNvPr id="0" name=""/>
        <dsp:cNvSpPr/>
      </dsp:nvSpPr>
      <dsp:spPr>
        <a:xfrm>
          <a:off x="6501303" y="655055"/>
          <a:ext cx="91440" cy="232942"/>
        </a:xfrm>
        <a:custGeom>
          <a:avLst/>
          <a:gdLst/>
          <a:ahLst/>
          <a:cxnLst/>
          <a:rect l="0" t="0" r="0" b="0"/>
          <a:pathLst>
            <a:path>
              <a:moveTo>
                <a:pt x="45720" y="0"/>
              </a:moveTo>
              <a:lnTo>
                <a:pt x="45720" y="232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CCDF9-E629-4835-9193-FDC38643431F}">
      <dsp:nvSpPr>
        <dsp:cNvPr id="0" name=""/>
        <dsp:cNvSpPr/>
      </dsp:nvSpPr>
      <dsp:spPr>
        <a:xfrm>
          <a:off x="5797690" y="205265"/>
          <a:ext cx="749332" cy="232942"/>
        </a:xfrm>
        <a:custGeom>
          <a:avLst/>
          <a:gdLst/>
          <a:ahLst/>
          <a:cxnLst/>
          <a:rect l="0" t="0" r="0" b="0"/>
          <a:pathLst>
            <a:path>
              <a:moveTo>
                <a:pt x="0" y="0"/>
              </a:moveTo>
              <a:lnTo>
                <a:pt x="0" y="116471"/>
              </a:lnTo>
              <a:lnTo>
                <a:pt x="749332" y="116471"/>
              </a:lnTo>
              <a:lnTo>
                <a:pt x="749332" y="23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362511-277E-4610-90FF-3BCD96406D44}">
      <dsp:nvSpPr>
        <dsp:cNvPr id="0" name=""/>
        <dsp:cNvSpPr/>
      </dsp:nvSpPr>
      <dsp:spPr>
        <a:xfrm>
          <a:off x="4632862" y="2230193"/>
          <a:ext cx="172324" cy="2187328"/>
        </a:xfrm>
        <a:custGeom>
          <a:avLst/>
          <a:gdLst/>
          <a:ahLst/>
          <a:cxnLst/>
          <a:rect l="0" t="0" r="0" b="0"/>
          <a:pathLst>
            <a:path>
              <a:moveTo>
                <a:pt x="0" y="0"/>
              </a:moveTo>
              <a:lnTo>
                <a:pt x="0" y="2187328"/>
              </a:lnTo>
              <a:lnTo>
                <a:pt x="172324" y="21873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4E8C52-DA9B-4E1F-89EC-38DDAD40BCF7}">
      <dsp:nvSpPr>
        <dsp:cNvPr id="0" name=""/>
        <dsp:cNvSpPr/>
      </dsp:nvSpPr>
      <dsp:spPr>
        <a:xfrm>
          <a:off x="4632862" y="2230193"/>
          <a:ext cx="196295" cy="1685208"/>
        </a:xfrm>
        <a:custGeom>
          <a:avLst/>
          <a:gdLst/>
          <a:ahLst/>
          <a:cxnLst/>
          <a:rect l="0" t="0" r="0" b="0"/>
          <a:pathLst>
            <a:path>
              <a:moveTo>
                <a:pt x="0" y="0"/>
              </a:moveTo>
              <a:lnTo>
                <a:pt x="0" y="1685208"/>
              </a:lnTo>
              <a:lnTo>
                <a:pt x="196295" y="168520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2ED9D-6D18-40C8-8D1F-7AAF0A17390C}">
      <dsp:nvSpPr>
        <dsp:cNvPr id="0" name=""/>
        <dsp:cNvSpPr/>
      </dsp:nvSpPr>
      <dsp:spPr>
        <a:xfrm>
          <a:off x="4632862" y="2230193"/>
          <a:ext cx="205424" cy="989327"/>
        </a:xfrm>
        <a:custGeom>
          <a:avLst/>
          <a:gdLst/>
          <a:ahLst/>
          <a:cxnLst/>
          <a:rect l="0" t="0" r="0" b="0"/>
          <a:pathLst>
            <a:path>
              <a:moveTo>
                <a:pt x="0" y="0"/>
              </a:moveTo>
              <a:lnTo>
                <a:pt x="0" y="989327"/>
              </a:lnTo>
              <a:lnTo>
                <a:pt x="205424" y="98932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D6685-EA9C-43FA-8C91-1BD558A89586}">
      <dsp:nvSpPr>
        <dsp:cNvPr id="0" name=""/>
        <dsp:cNvSpPr/>
      </dsp:nvSpPr>
      <dsp:spPr>
        <a:xfrm>
          <a:off x="4632862" y="2230193"/>
          <a:ext cx="187765" cy="375312"/>
        </a:xfrm>
        <a:custGeom>
          <a:avLst/>
          <a:gdLst/>
          <a:ahLst/>
          <a:cxnLst/>
          <a:rect l="0" t="0" r="0" b="0"/>
          <a:pathLst>
            <a:path>
              <a:moveTo>
                <a:pt x="0" y="0"/>
              </a:moveTo>
              <a:lnTo>
                <a:pt x="0" y="375312"/>
              </a:lnTo>
              <a:lnTo>
                <a:pt x="187765" y="37531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9723AF-5102-4203-9513-918333DC652E}">
      <dsp:nvSpPr>
        <dsp:cNvPr id="0" name=""/>
        <dsp:cNvSpPr/>
      </dsp:nvSpPr>
      <dsp:spPr>
        <a:xfrm>
          <a:off x="5087850" y="1442624"/>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B366E-3B29-4E8B-91C2-142B0D509E2B}">
      <dsp:nvSpPr>
        <dsp:cNvPr id="0" name=""/>
        <dsp:cNvSpPr/>
      </dsp:nvSpPr>
      <dsp:spPr>
        <a:xfrm>
          <a:off x="3563646" y="655055"/>
          <a:ext cx="1569924" cy="232942"/>
        </a:xfrm>
        <a:custGeom>
          <a:avLst/>
          <a:gdLst/>
          <a:ahLst/>
          <a:cxnLst/>
          <a:rect l="0" t="0" r="0" b="0"/>
          <a:pathLst>
            <a:path>
              <a:moveTo>
                <a:pt x="0" y="0"/>
              </a:moveTo>
              <a:lnTo>
                <a:pt x="0" y="116471"/>
              </a:lnTo>
              <a:lnTo>
                <a:pt x="1569924" y="116471"/>
              </a:lnTo>
              <a:lnTo>
                <a:pt x="1569924" y="232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1F036-FF47-4985-AE79-96D0803A79C9}">
      <dsp:nvSpPr>
        <dsp:cNvPr id="0" name=""/>
        <dsp:cNvSpPr/>
      </dsp:nvSpPr>
      <dsp:spPr>
        <a:xfrm>
          <a:off x="2977725" y="1879570"/>
          <a:ext cx="187765" cy="904212"/>
        </a:xfrm>
        <a:custGeom>
          <a:avLst/>
          <a:gdLst/>
          <a:ahLst/>
          <a:cxnLst/>
          <a:rect l="0" t="0" r="0" b="0"/>
          <a:pathLst>
            <a:path>
              <a:moveTo>
                <a:pt x="0" y="0"/>
              </a:moveTo>
              <a:lnTo>
                <a:pt x="0" y="904212"/>
              </a:lnTo>
              <a:lnTo>
                <a:pt x="187765" y="90421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D671C6-E924-4F7C-B60C-37C63B7C5606}">
      <dsp:nvSpPr>
        <dsp:cNvPr id="0" name=""/>
        <dsp:cNvSpPr/>
      </dsp:nvSpPr>
      <dsp:spPr>
        <a:xfrm>
          <a:off x="2977725" y="1879570"/>
          <a:ext cx="187765" cy="385062"/>
        </a:xfrm>
        <a:custGeom>
          <a:avLst/>
          <a:gdLst/>
          <a:ahLst/>
          <a:cxnLst/>
          <a:rect l="0" t="0" r="0" b="0"/>
          <a:pathLst>
            <a:path>
              <a:moveTo>
                <a:pt x="0" y="0"/>
              </a:moveTo>
              <a:lnTo>
                <a:pt x="0" y="385062"/>
              </a:lnTo>
              <a:lnTo>
                <a:pt x="187765" y="3850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0E685F-1E4A-452F-99C7-278342484A87}">
      <dsp:nvSpPr>
        <dsp:cNvPr id="0" name=""/>
        <dsp:cNvSpPr/>
      </dsp:nvSpPr>
      <dsp:spPr>
        <a:xfrm>
          <a:off x="3432713" y="1092001"/>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1F0E8-5BC9-4550-9D9D-47E6AE8D40A8}">
      <dsp:nvSpPr>
        <dsp:cNvPr id="0" name=""/>
        <dsp:cNvSpPr/>
      </dsp:nvSpPr>
      <dsp:spPr>
        <a:xfrm>
          <a:off x="3432713" y="655055"/>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8F5E32-3A4E-4185-854A-8180DF36A1A3}">
      <dsp:nvSpPr>
        <dsp:cNvPr id="0" name=""/>
        <dsp:cNvSpPr/>
      </dsp:nvSpPr>
      <dsp:spPr>
        <a:xfrm>
          <a:off x="1493014" y="1879570"/>
          <a:ext cx="187765" cy="921813"/>
        </a:xfrm>
        <a:custGeom>
          <a:avLst/>
          <a:gdLst/>
          <a:ahLst/>
          <a:cxnLst/>
          <a:rect l="0" t="0" r="0" b="0"/>
          <a:pathLst>
            <a:path>
              <a:moveTo>
                <a:pt x="0" y="0"/>
              </a:moveTo>
              <a:lnTo>
                <a:pt x="0" y="921813"/>
              </a:lnTo>
              <a:lnTo>
                <a:pt x="187765" y="92181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C7433D-53CD-47B0-9D66-54D5BEE824B6}">
      <dsp:nvSpPr>
        <dsp:cNvPr id="0" name=""/>
        <dsp:cNvSpPr/>
      </dsp:nvSpPr>
      <dsp:spPr>
        <a:xfrm>
          <a:off x="1493014" y="1879570"/>
          <a:ext cx="187765" cy="384918"/>
        </a:xfrm>
        <a:custGeom>
          <a:avLst/>
          <a:gdLst/>
          <a:ahLst/>
          <a:cxnLst/>
          <a:rect l="0" t="0" r="0" b="0"/>
          <a:pathLst>
            <a:path>
              <a:moveTo>
                <a:pt x="0" y="0"/>
              </a:moveTo>
              <a:lnTo>
                <a:pt x="0" y="384918"/>
              </a:lnTo>
              <a:lnTo>
                <a:pt x="187765" y="38491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11E69-6CB8-464B-A6CA-367CFFB9A8E3}">
      <dsp:nvSpPr>
        <dsp:cNvPr id="0" name=""/>
        <dsp:cNvSpPr/>
      </dsp:nvSpPr>
      <dsp:spPr>
        <a:xfrm>
          <a:off x="1948001" y="1092001"/>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46839B-2592-4EC4-840D-F94AA79620C2}">
      <dsp:nvSpPr>
        <dsp:cNvPr id="0" name=""/>
        <dsp:cNvSpPr/>
      </dsp:nvSpPr>
      <dsp:spPr>
        <a:xfrm>
          <a:off x="1993721" y="655055"/>
          <a:ext cx="1569924" cy="232942"/>
        </a:xfrm>
        <a:custGeom>
          <a:avLst/>
          <a:gdLst/>
          <a:ahLst/>
          <a:cxnLst/>
          <a:rect l="0" t="0" r="0" b="0"/>
          <a:pathLst>
            <a:path>
              <a:moveTo>
                <a:pt x="1645838" y="0"/>
              </a:moveTo>
              <a:lnTo>
                <a:pt x="1645838" y="142820"/>
              </a:lnTo>
              <a:lnTo>
                <a:pt x="0" y="142820"/>
              </a:lnTo>
              <a:lnTo>
                <a:pt x="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F2E1D-F8F6-4333-8C9F-E87826ED6688}">
      <dsp:nvSpPr>
        <dsp:cNvPr id="0" name=""/>
        <dsp:cNvSpPr/>
      </dsp:nvSpPr>
      <dsp:spPr>
        <a:xfrm>
          <a:off x="3563646" y="205265"/>
          <a:ext cx="2234044" cy="232942"/>
        </a:xfrm>
        <a:custGeom>
          <a:avLst/>
          <a:gdLst/>
          <a:ahLst/>
          <a:cxnLst/>
          <a:rect l="0" t="0" r="0" b="0"/>
          <a:pathLst>
            <a:path>
              <a:moveTo>
                <a:pt x="2234044" y="0"/>
              </a:moveTo>
              <a:lnTo>
                <a:pt x="2234044" y="116471"/>
              </a:lnTo>
              <a:lnTo>
                <a:pt x="0" y="116471"/>
              </a:lnTo>
              <a:lnTo>
                <a:pt x="0" y="23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09897-E2B9-4242-BB0B-8E680ABE780E}">
      <dsp:nvSpPr>
        <dsp:cNvPr id="0" name=""/>
        <dsp:cNvSpPr/>
      </dsp:nvSpPr>
      <dsp:spPr>
        <a:xfrm>
          <a:off x="2666344" y="137"/>
          <a:ext cx="6262691" cy="205128"/>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t>On which market, or set of markets, would you like to place your product?</a:t>
          </a:r>
        </a:p>
      </dsp:txBody>
      <dsp:txXfrm>
        <a:off x="2666344" y="137"/>
        <a:ext cx="6262691" cy="205128"/>
      </dsp:txXfrm>
    </dsp:sp>
    <dsp:sp modelId="{76D9DF18-4C67-4C37-84AE-C71BFEBAF477}">
      <dsp:nvSpPr>
        <dsp:cNvPr id="0" name=""/>
        <dsp:cNvSpPr/>
      </dsp:nvSpPr>
      <dsp:spPr>
        <a:xfrm>
          <a:off x="3009020" y="438208"/>
          <a:ext cx="1109251" cy="216847"/>
        </a:xfrm>
        <a:prstGeom prst="rect">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t>UK only</a:t>
          </a:r>
        </a:p>
      </dsp:txBody>
      <dsp:txXfrm>
        <a:off x="3009020" y="438208"/>
        <a:ext cx="1109251" cy="216847"/>
      </dsp:txXfrm>
    </dsp:sp>
    <dsp:sp modelId="{64A82F11-940C-49ED-BEFE-907215243539}">
      <dsp:nvSpPr>
        <dsp:cNvPr id="0" name=""/>
        <dsp:cNvSpPr/>
      </dsp:nvSpPr>
      <dsp:spPr>
        <a:xfrm>
          <a:off x="1439095" y="887998"/>
          <a:ext cx="1109251" cy="204002"/>
        </a:xfrm>
        <a:prstGeom prst="rect">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only</a:t>
          </a:r>
        </a:p>
      </dsp:txBody>
      <dsp:txXfrm>
        <a:off x="1439095" y="887998"/>
        <a:ext cx="1109251" cy="204002"/>
      </dsp:txXfrm>
    </dsp:sp>
    <dsp:sp modelId="{D7F7C3F8-441B-4979-A3B3-359B22F0D131}">
      <dsp:nvSpPr>
        <dsp:cNvPr id="0" name=""/>
        <dsp:cNvSpPr/>
      </dsp:nvSpPr>
      <dsp:spPr>
        <a:xfrm>
          <a:off x="1367837" y="1324944"/>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sp:txBody>
      <dsp:txXfrm>
        <a:off x="1367837" y="1324944"/>
        <a:ext cx="1251768" cy="554625"/>
      </dsp:txXfrm>
    </dsp:sp>
    <dsp:sp modelId="{429DFF1D-C38B-43F9-B1E7-F5D8D1E332CA}">
      <dsp:nvSpPr>
        <dsp:cNvPr id="0" name=""/>
        <dsp:cNvSpPr/>
      </dsp:nvSpPr>
      <dsp:spPr>
        <a:xfrm>
          <a:off x="1680779" y="2112513"/>
          <a:ext cx="1093533" cy="303951"/>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kern="1200" baseline="0">
              <a:solidFill>
                <a:schemeClr val="tx1"/>
              </a:solidFill>
            </a:rPr>
            <a:t>EU NB                             * </a:t>
          </a:r>
        </a:p>
      </dsp:txBody>
      <dsp:txXfrm>
        <a:off x="1680779" y="2112513"/>
        <a:ext cx="1093533" cy="303951"/>
      </dsp:txXfrm>
    </dsp:sp>
    <dsp:sp modelId="{4A47934F-192F-4708-AF31-11C9739AA358}">
      <dsp:nvSpPr>
        <dsp:cNvPr id="0" name=""/>
        <dsp:cNvSpPr/>
      </dsp:nvSpPr>
      <dsp:spPr>
        <a:xfrm>
          <a:off x="1680779" y="2649407"/>
          <a:ext cx="1112557" cy="303951"/>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kern="1200" baseline="0">
              <a:solidFill>
                <a:schemeClr val="tx1"/>
              </a:solidFill>
            </a:rPr>
            <a:t>UK AB</a:t>
          </a:r>
        </a:p>
      </dsp:txBody>
      <dsp:txXfrm>
        <a:off x="1680779" y="2649407"/>
        <a:ext cx="1112557" cy="303951"/>
      </dsp:txXfrm>
    </dsp:sp>
    <dsp:sp modelId="{7A8D7E1F-1335-4010-8686-0571072178E6}">
      <dsp:nvSpPr>
        <dsp:cNvPr id="0" name=""/>
        <dsp:cNvSpPr/>
      </dsp:nvSpPr>
      <dsp:spPr>
        <a:xfrm>
          <a:off x="2923807" y="887998"/>
          <a:ext cx="1109251" cy="204002"/>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NI only</a:t>
          </a:r>
        </a:p>
      </dsp:txBody>
      <dsp:txXfrm>
        <a:off x="2923807" y="887998"/>
        <a:ext cx="1109251" cy="204002"/>
      </dsp:txXfrm>
    </dsp:sp>
    <dsp:sp modelId="{2FED6123-8403-4882-91D6-51F32DDDA64A}">
      <dsp:nvSpPr>
        <dsp:cNvPr id="0" name=""/>
        <dsp:cNvSpPr/>
      </dsp:nvSpPr>
      <dsp:spPr>
        <a:xfrm>
          <a:off x="2852549" y="1324944"/>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a:t>
          </a:r>
          <a:r>
            <a:rPr lang="en-GB" sz="800" b="0" kern="1200">
              <a:solidFill>
                <a:prstClr val="white"/>
              </a:solidFill>
              <a:latin typeface="Calibri" panose="020F0502020204030204"/>
              <a:ea typeface="+mn-ea"/>
              <a:cs typeface="+mn-cs"/>
            </a:rPr>
            <a:t>use of 3PCA</a:t>
          </a:r>
          <a:r>
            <a:rPr lang="en-GB" sz="800" b="0" kern="1200">
              <a:latin typeface="Calibri" panose="020F0502020204030204"/>
              <a:ea typeface="+mn-ea"/>
              <a:cs typeface="+mn-cs"/>
            </a:rPr>
            <a:t>, what kind of CAB are you using for assessment?</a:t>
          </a:r>
          <a:endParaRPr lang="en-GB" sz="800" b="0" kern="1200"/>
        </a:p>
      </dsp:txBody>
      <dsp:txXfrm>
        <a:off x="2852549" y="1324944"/>
        <a:ext cx="1251768" cy="554625"/>
      </dsp:txXfrm>
    </dsp:sp>
    <dsp:sp modelId="{61937A1C-8AE8-4C4F-B5FF-5D5B3E893EF2}">
      <dsp:nvSpPr>
        <dsp:cNvPr id="0" name=""/>
        <dsp:cNvSpPr/>
      </dsp:nvSpPr>
      <dsp:spPr>
        <a:xfrm>
          <a:off x="3165491" y="2112513"/>
          <a:ext cx="1109251" cy="304240"/>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l" defTabSz="400050">
            <a:lnSpc>
              <a:spcPct val="90000"/>
            </a:lnSpc>
            <a:spcBef>
              <a:spcPct val="0"/>
            </a:spcBef>
            <a:spcAft>
              <a:spcPct val="35000"/>
            </a:spcAft>
            <a:buNone/>
          </a:pPr>
          <a:r>
            <a:rPr lang="en-GB" sz="900" b="1" kern="1200">
              <a:solidFill>
                <a:schemeClr val="tx1"/>
              </a:solidFill>
            </a:rPr>
            <a:t>EU NB                          *</a:t>
          </a:r>
        </a:p>
      </dsp:txBody>
      <dsp:txXfrm>
        <a:off x="3165491" y="2112513"/>
        <a:ext cx="1109251" cy="304240"/>
      </dsp:txXfrm>
    </dsp:sp>
    <dsp:sp modelId="{8401B6B3-CF55-44B5-8B07-85CE26C38BE4}">
      <dsp:nvSpPr>
        <dsp:cNvPr id="0" name=""/>
        <dsp:cNvSpPr/>
      </dsp:nvSpPr>
      <dsp:spPr>
        <a:xfrm>
          <a:off x="3165491" y="2649696"/>
          <a:ext cx="1314041" cy="268172"/>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l" defTabSz="400050">
            <a:lnSpc>
              <a:spcPct val="90000"/>
            </a:lnSpc>
            <a:spcBef>
              <a:spcPct val="0"/>
            </a:spcBef>
            <a:spcAft>
              <a:spcPct val="35000"/>
            </a:spcAft>
            <a:buNone/>
          </a:pPr>
          <a:r>
            <a:rPr lang="en-GB" sz="900" b="1" kern="1200">
              <a:solidFill>
                <a:schemeClr val="tx1"/>
              </a:solidFill>
            </a:rPr>
            <a:t>UK NB</a:t>
          </a:r>
        </a:p>
      </dsp:txBody>
      <dsp:txXfrm>
        <a:off x="3165491" y="2649696"/>
        <a:ext cx="1314041" cy="268172"/>
      </dsp:txXfrm>
    </dsp:sp>
    <dsp:sp modelId="{A5B4EB81-2F9F-4A89-BFEB-74195AC223BB}">
      <dsp:nvSpPr>
        <dsp:cNvPr id="0" name=""/>
        <dsp:cNvSpPr/>
      </dsp:nvSpPr>
      <dsp:spPr>
        <a:xfrm>
          <a:off x="4578944" y="887998"/>
          <a:ext cx="1109251" cy="554625"/>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&amp; NI</a:t>
          </a:r>
        </a:p>
      </dsp:txBody>
      <dsp:txXfrm>
        <a:off x="4578944" y="887998"/>
        <a:ext cx="1109251" cy="554625"/>
      </dsp:txXfrm>
    </dsp:sp>
    <dsp:sp modelId="{E8697610-53A2-4093-A74B-9297BB90F900}">
      <dsp:nvSpPr>
        <dsp:cNvPr id="0" name=""/>
        <dsp:cNvSpPr/>
      </dsp:nvSpPr>
      <dsp:spPr>
        <a:xfrm>
          <a:off x="4507685" y="1675567"/>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sp:txBody>
      <dsp:txXfrm>
        <a:off x="4507685" y="1675567"/>
        <a:ext cx="1251768" cy="554625"/>
      </dsp:txXfrm>
    </dsp:sp>
    <dsp:sp modelId="{461023FB-6EDC-46E8-8FE1-E6D6DE113E67}">
      <dsp:nvSpPr>
        <dsp:cNvPr id="0" name=""/>
        <dsp:cNvSpPr/>
      </dsp:nvSpPr>
      <dsp:spPr>
        <a:xfrm>
          <a:off x="4820628" y="2463136"/>
          <a:ext cx="774646" cy="284739"/>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444500">
            <a:lnSpc>
              <a:spcPct val="90000"/>
            </a:lnSpc>
            <a:spcBef>
              <a:spcPct val="0"/>
            </a:spcBef>
            <a:spcAft>
              <a:spcPct val="35000"/>
            </a:spcAft>
            <a:buNone/>
          </a:pPr>
          <a:r>
            <a:rPr lang="en-GB" sz="800" b="1" kern="1200">
              <a:solidFill>
                <a:schemeClr val="tx1"/>
              </a:solidFill>
            </a:rPr>
            <a:t>EU NB </a:t>
          </a:r>
          <a:endParaRPr lang="en-GB" sz="800" b="1" u="sng" kern="1200">
            <a:solidFill>
              <a:schemeClr val="tx1"/>
            </a:solidFill>
            <a:latin typeface="Calibri" panose="020F0502020204030204"/>
            <a:ea typeface="+mn-ea"/>
            <a:cs typeface="+mn-cs"/>
          </a:endParaRPr>
        </a:p>
      </dsp:txBody>
      <dsp:txXfrm>
        <a:off x="4820628" y="2463136"/>
        <a:ext cx="774646" cy="284739"/>
      </dsp:txXfrm>
    </dsp:sp>
    <dsp:sp modelId="{51E25664-5701-43B0-8BE2-AD9012ABF92F}">
      <dsp:nvSpPr>
        <dsp:cNvPr id="0" name=""/>
        <dsp:cNvSpPr/>
      </dsp:nvSpPr>
      <dsp:spPr>
        <a:xfrm>
          <a:off x="4838287" y="2800670"/>
          <a:ext cx="1669690" cy="837701"/>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266700">
            <a:lnSpc>
              <a:spcPct val="90000"/>
            </a:lnSpc>
            <a:spcBef>
              <a:spcPct val="0"/>
            </a:spcBef>
            <a:spcAft>
              <a:spcPct val="35000"/>
            </a:spcAft>
            <a:buNone/>
          </a:pPr>
          <a:r>
            <a:rPr lang="en-GB" sz="800" b="1" kern="1200">
              <a:solidFill>
                <a:schemeClr val="tx1"/>
              </a:solidFill>
            </a:rPr>
            <a:t>EU NB</a:t>
          </a:r>
        </a:p>
        <a:p>
          <a:pPr marL="0" lvl="0" indent="0" algn="l" defTabSz="266700">
            <a:lnSpc>
              <a:spcPct val="90000"/>
            </a:lnSpc>
            <a:spcBef>
              <a:spcPct val="0"/>
            </a:spcBef>
            <a:spcAft>
              <a:spcPct val="35000"/>
            </a:spcAft>
            <a:buNone/>
          </a:pPr>
          <a:r>
            <a:rPr lang="en-GB" sz="800" b="1" kern="1200">
              <a:solidFill>
                <a:schemeClr val="tx1"/>
              </a:solidFill>
            </a:rPr>
            <a:t> and 			and</a:t>
          </a:r>
        </a:p>
        <a:p>
          <a:pPr marL="0" lvl="0" indent="0" algn="l" defTabSz="266700">
            <a:lnSpc>
              <a:spcPct val="90000"/>
            </a:lnSpc>
            <a:spcBef>
              <a:spcPct val="0"/>
            </a:spcBef>
            <a:spcAft>
              <a:spcPct val="35000"/>
            </a:spcAft>
            <a:buNone/>
          </a:pPr>
          <a:r>
            <a:rPr lang="en-GB" sz="800" b="1" kern="1200">
              <a:solidFill>
                <a:schemeClr val="tx1"/>
              </a:solidFill>
            </a:rPr>
            <a:t>UK AB</a:t>
          </a:r>
        </a:p>
      </dsp:txBody>
      <dsp:txXfrm>
        <a:off x="4838287" y="2800670"/>
        <a:ext cx="1669690" cy="837701"/>
      </dsp:txXfrm>
    </dsp:sp>
    <dsp:sp modelId="{E4E5CEF4-95AE-4528-B8FA-8139B6BBD30C}">
      <dsp:nvSpPr>
        <dsp:cNvPr id="0" name=""/>
        <dsp:cNvSpPr/>
      </dsp:nvSpPr>
      <dsp:spPr>
        <a:xfrm>
          <a:off x="4829158" y="3656125"/>
          <a:ext cx="1841324" cy="518553"/>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266700" rtl="0">
            <a:lnSpc>
              <a:spcPct val="90000"/>
            </a:lnSpc>
            <a:spcBef>
              <a:spcPct val="0"/>
            </a:spcBef>
            <a:spcAft>
              <a:spcPct val="35000"/>
            </a:spcAft>
            <a:buNone/>
          </a:pPr>
          <a:r>
            <a:rPr lang="en-GB" sz="800" b="1" kern="1200">
              <a:solidFill>
                <a:schemeClr val="tx1"/>
              </a:solidFill>
            </a:rPr>
            <a:t>UK NB or AB</a:t>
          </a:r>
        </a:p>
      </dsp:txBody>
      <dsp:txXfrm>
        <a:off x="4829158" y="3656125"/>
        <a:ext cx="1841324" cy="518553"/>
      </dsp:txXfrm>
    </dsp:sp>
    <dsp:sp modelId="{E9B380E5-2DEC-465E-9454-8C49D5D78F17}">
      <dsp:nvSpPr>
        <dsp:cNvPr id="0" name=""/>
        <dsp:cNvSpPr/>
      </dsp:nvSpPr>
      <dsp:spPr>
        <a:xfrm>
          <a:off x="4805187" y="4276951"/>
          <a:ext cx="1634771" cy="281139"/>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266700">
            <a:lnSpc>
              <a:spcPct val="90000"/>
            </a:lnSpc>
            <a:spcBef>
              <a:spcPct val="0"/>
            </a:spcBef>
            <a:spcAft>
              <a:spcPct val="35000"/>
            </a:spcAft>
            <a:buNone/>
          </a:pPr>
          <a:r>
            <a:rPr lang="en-GB" sz="800" b="1" kern="1200">
              <a:solidFill>
                <a:schemeClr val="tx1"/>
              </a:solidFill>
            </a:rPr>
            <a:t>UK NB (if QNIG)</a:t>
          </a:r>
        </a:p>
      </dsp:txBody>
      <dsp:txXfrm>
        <a:off x="4805187" y="4276951"/>
        <a:ext cx="1634771" cy="281139"/>
      </dsp:txXfrm>
    </dsp:sp>
    <dsp:sp modelId="{9720A6C6-8680-444A-A998-23085D3A88CF}">
      <dsp:nvSpPr>
        <dsp:cNvPr id="0" name=""/>
        <dsp:cNvSpPr/>
      </dsp:nvSpPr>
      <dsp:spPr>
        <a:xfrm>
          <a:off x="5992397" y="438208"/>
          <a:ext cx="1109251" cy="216847"/>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UK &amp; EU</a:t>
          </a:r>
        </a:p>
      </dsp:txBody>
      <dsp:txXfrm>
        <a:off x="5992397" y="438208"/>
        <a:ext cx="1109251" cy="216847"/>
      </dsp:txXfrm>
    </dsp:sp>
    <dsp:sp modelId="{FF738DDA-9576-427E-BCDC-6B08DC0B1CC6}">
      <dsp:nvSpPr>
        <dsp:cNvPr id="0" name=""/>
        <dsp:cNvSpPr/>
      </dsp:nvSpPr>
      <dsp:spPr>
        <a:xfrm>
          <a:off x="5921139" y="887998"/>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endParaRPr lang="en-GB" sz="800" b="0" kern="1200"/>
        </a:p>
      </dsp:txBody>
      <dsp:txXfrm>
        <a:off x="5921139" y="887998"/>
        <a:ext cx="1251768" cy="554625"/>
      </dsp:txXfrm>
    </dsp:sp>
    <dsp:sp modelId="{1B7C7A57-C73D-4368-AC4D-39BEA9A75092}">
      <dsp:nvSpPr>
        <dsp:cNvPr id="0" name=""/>
        <dsp:cNvSpPr/>
      </dsp:nvSpPr>
      <dsp:spPr>
        <a:xfrm>
          <a:off x="6234081" y="1675567"/>
          <a:ext cx="1031448" cy="261944"/>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u="none" kern="1200">
              <a:solidFill>
                <a:schemeClr val="tx1"/>
              </a:solidFill>
              <a:latin typeface="Calibri" panose="020F0502020204030204"/>
              <a:ea typeface="+mn-ea"/>
              <a:cs typeface="+mn-cs"/>
            </a:rPr>
            <a:t>EU NB                              *</a:t>
          </a:r>
        </a:p>
      </dsp:txBody>
      <dsp:txXfrm>
        <a:off x="6234081" y="1675567"/>
        <a:ext cx="1031448" cy="261944"/>
      </dsp:txXfrm>
    </dsp:sp>
    <dsp:sp modelId="{71F07591-5D5E-4661-A2CB-E6E680B4D838}">
      <dsp:nvSpPr>
        <dsp:cNvPr id="0" name=""/>
        <dsp:cNvSpPr/>
      </dsp:nvSpPr>
      <dsp:spPr>
        <a:xfrm>
          <a:off x="6226582" y="2006357"/>
          <a:ext cx="1033001" cy="686532"/>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kern="1200">
              <a:solidFill>
                <a:schemeClr val="tx1"/>
              </a:solidFill>
            </a:rPr>
            <a:t>EU NB </a:t>
          </a:r>
        </a:p>
        <a:p>
          <a:pPr marL="0" lvl="0" indent="0" algn="l" defTabSz="355600">
            <a:lnSpc>
              <a:spcPct val="90000"/>
            </a:lnSpc>
            <a:spcBef>
              <a:spcPct val="0"/>
            </a:spcBef>
            <a:spcAft>
              <a:spcPct val="35000"/>
            </a:spcAft>
            <a:buNone/>
          </a:pPr>
          <a:r>
            <a:rPr lang="en-GB" sz="800" b="1" kern="1200">
              <a:solidFill>
                <a:schemeClr val="tx1"/>
              </a:solidFill>
            </a:rPr>
            <a:t>and 		and</a:t>
          </a:r>
        </a:p>
        <a:p>
          <a:pPr marL="0" lvl="0" indent="0" algn="l" defTabSz="355600">
            <a:lnSpc>
              <a:spcPct val="90000"/>
            </a:lnSpc>
            <a:spcBef>
              <a:spcPct val="0"/>
            </a:spcBef>
            <a:spcAft>
              <a:spcPct val="35000"/>
            </a:spcAft>
            <a:buNone/>
          </a:pPr>
          <a:r>
            <a:rPr lang="en-GB" sz="800" b="1" kern="1200">
              <a:solidFill>
                <a:schemeClr val="tx1"/>
              </a:solidFill>
            </a:rPr>
            <a:t>UK AB</a:t>
          </a:r>
        </a:p>
      </dsp:txBody>
      <dsp:txXfrm>
        <a:off x="6226582" y="2006357"/>
        <a:ext cx="1033001" cy="686532"/>
      </dsp:txXfrm>
    </dsp:sp>
    <dsp:sp modelId="{B940FD8A-F2C5-4F8B-B7CD-916FAF9DAD18}">
      <dsp:nvSpPr>
        <dsp:cNvPr id="0" name=""/>
        <dsp:cNvSpPr/>
      </dsp:nvSpPr>
      <dsp:spPr>
        <a:xfrm>
          <a:off x="7477108" y="438208"/>
          <a:ext cx="1109251" cy="216847"/>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EU</a:t>
          </a:r>
        </a:p>
      </dsp:txBody>
      <dsp:txXfrm>
        <a:off x="7477108" y="438208"/>
        <a:ext cx="1109251" cy="216847"/>
      </dsp:txXfrm>
    </dsp:sp>
    <dsp:sp modelId="{3FE4A79E-806A-405E-B518-88EDF38D8441}">
      <dsp:nvSpPr>
        <dsp:cNvPr id="0" name=""/>
        <dsp:cNvSpPr/>
      </dsp:nvSpPr>
      <dsp:spPr>
        <a:xfrm>
          <a:off x="7405850" y="887998"/>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endParaRPr lang="en-GB" sz="800" b="0" kern="1200"/>
        </a:p>
      </dsp:txBody>
      <dsp:txXfrm>
        <a:off x="7405850" y="887998"/>
        <a:ext cx="1251768" cy="554625"/>
      </dsp:txXfrm>
    </dsp:sp>
    <dsp:sp modelId="{AFB69E33-F41F-464C-8C1F-AB883CA662AA}">
      <dsp:nvSpPr>
        <dsp:cNvPr id="0" name=""/>
        <dsp:cNvSpPr/>
      </dsp:nvSpPr>
      <dsp:spPr>
        <a:xfrm>
          <a:off x="7678726" y="1554487"/>
          <a:ext cx="916585" cy="318815"/>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kern="1200">
              <a:solidFill>
                <a:schemeClr val="tx1"/>
              </a:solidFill>
            </a:rPr>
            <a:t>EU NB</a:t>
          </a:r>
          <a:endParaRPr lang="en-GB" sz="800" b="1" u="sng" kern="1200">
            <a:solidFill>
              <a:schemeClr val="tx1"/>
            </a:solidFill>
            <a:latin typeface="Calibri" panose="020F0502020204030204"/>
            <a:ea typeface="+mn-ea"/>
            <a:cs typeface="+mn-cs"/>
          </a:endParaRPr>
        </a:p>
      </dsp:txBody>
      <dsp:txXfrm>
        <a:off x="7678726" y="1554487"/>
        <a:ext cx="916585" cy="318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EF7FD-B67C-4B48-9EAC-24F33CDBB169}">
      <dsp:nvSpPr>
        <dsp:cNvPr id="0" name=""/>
        <dsp:cNvSpPr/>
      </dsp:nvSpPr>
      <dsp:spPr>
        <a:xfrm>
          <a:off x="7531027" y="1442624"/>
          <a:ext cx="147699" cy="271270"/>
        </a:xfrm>
        <a:custGeom>
          <a:avLst/>
          <a:gdLst/>
          <a:ahLst/>
          <a:cxnLst/>
          <a:rect l="0" t="0" r="0" b="0"/>
          <a:pathLst>
            <a:path>
              <a:moveTo>
                <a:pt x="0" y="0"/>
              </a:moveTo>
              <a:lnTo>
                <a:pt x="0" y="271270"/>
              </a:lnTo>
              <a:lnTo>
                <a:pt x="147699" y="27127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A4590-631E-435D-9E6A-5D97CB19FCF1}">
      <dsp:nvSpPr>
        <dsp:cNvPr id="0" name=""/>
        <dsp:cNvSpPr/>
      </dsp:nvSpPr>
      <dsp:spPr>
        <a:xfrm>
          <a:off x="7986014" y="655055"/>
          <a:ext cx="91440" cy="232942"/>
        </a:xfrm>
        <a:custGeom>
          <a:avLst/>
          <a:gdLst/>
          <a:ahLst/>
          <a:cxnLst/>
          <a:rect l="0" t="0" r="0" b="0"/>
          <a:pathLst>
            <a:path>
              <a:moveTo>
                <a:pt x="45720" y="0"/>
              </a:moveTo>
              <a:lnTo>
                <a:pt x="45720" y="232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C76231-D878-440A-BBC2-86874BF599A8}">
      <dsp:nvSpPr>
        <dsp:cNvPr id="0" name=""/>
        <dsp:cNvSpPr/>
      </dsp:nvSpPr>
      <dsp:spPr>
        <a:xfrm>
          <a:off x="5797690" y="205265"/>
          <a:ext cx="2234044" cy="232942"/>
        </a:xfrm>
        <a:custGeom>
          <a:avLst/>
          <a:gdLst/>
          <a:ahLst/>
          <a:cxnLst/>
          <a:rect l="0" t="0" r="0" b="0"/>
          <a:pathLst>
            <a:path>
              <a:moveTo>
                <a:pt x="0" y="0"/>
              </a:moveTo>
              <a:lnTo>
                <a:pt x="0" y="116471"/>
              </a:lnTo>
              <a:lnTo>
                <a:pt x="2234044" y="116471"/>
              </a:lnTo>
              <a:lnTo>
                <a:pt x="2234044" y="23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0DFB18-74F0-42F6-B142-E39C10936902}">
      <dsp:nvSpPr>
        <dsp:cNvPr id="0" name=""/>
        <dsp:cNvSpPr/>
      </dsp:nvSpPr>
      <dsp:spPr>
        <a:xfrm>
          <a:off x="6046315" y="1442624"/>
          <a:ext cx="180266" cy="906999"/>
        </a:xfrm>
        <a:custGeom>
          <a:avLst/>
          <a:gdLst/>
          <a:ahLst/>
          <a:cxnLst/>
          <a:rect l="0" t="0" r="0" b="0"/>
          <a:pathLst>
            <a:path>
              <a:moveTo>
                <a:pt x="0" y="0"/>
              </a:moveTo>
              <a:lnTo>
                <a:pt x="0" y="906999"/>
              </a:lnTo>
              <a:lnTo>
                <a:pt x="180266" y="90699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EDE07-0AEC-4A6F-8688-3446F5129DBF}">
      <dsp:nvSpPr>
        <dsp:cNvPr id="0" name=""/>
        <dsp:cNvSpPr/>
      </dsp:nvSpPr>
      <dsp:spPr>
        <a:xfrm>
          <a:off x="6046315" y="1442624"/>
          <a:ext cx="187765" cy="363915"/>
        </a:xfrm>
        <a:custGeom>
          <a:avLst/>
          <a:gdLst/>
          <a:ahLst/>
          <a:cxnLst/>
          <a:rect l="0" t="0" r="0" b="0"/>
          <a:pathLst>
            <a:path>
              <a:moveTo>
                <a:pt x="0" y="0"/>
              </a:moveTo>
              <a:lnTo>
                <a:pt x="0" y="363915"/>
              </a:lnTo>
              <a:lnTo>
                <a:pt x="187765" y="36391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EF1742-D678-4C90-B809-3A1CDAA206F6}">
      <dsp:nvSpPr>
        <dsp:cNvPr id="0" name=""/>
        <dsp:cNvSpPr/>
      </dsp:nvSpPr>
      <dsp:spPr>
        <a:xfrm>
          <a:off x="6501303" y="655055"/>
          <a:ext cx="91440" cy="232942"/>
        </a:xfrm>
        <a:custGeom>
          <a:avLst/>
          <a:gdLst/>
          <a:ahLst/>
          <a:cxnLst/>
          <a:rect l="0" t="0" r="0" b="0"/>
          <a:pathLst>
            <a:path>
              <a:moveTo>
                <a:pt x="45720" y="0"/>
              </a:moveTo>
              <a:lnTo>
                <a:pt x="45720" y="232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CCDF9-E629-4835-9193-FDC38643431F}">
      <dsp:nvSpPr>
        <dsp:cNvPr id="0" name=""/>
        <dsp:cNvSpPr/>
      </dsp:nvSpPr>
      <dsp:spPr>
        <a:xfrm>
          <a:off x="5797690" y="205265"/>
          <a:ext cx="749332" cy="232942"/>
        </a:xfrm>
        <a:custGeom>
          <a:avLst/>
          <a:gdLst/>
          <a:ahLst/>
          <a:cxnLst/>
          <a:rect l="0" t="0" r="0" b="0"/>
          <a:pathLst>
            <a:path>
              <a:moveTo>
                <a:pt x="0" y="0"/>
              </a:moveTo>
              <a:lnTo>
                <a:pt x="0" y="116471"/>
              </a:lnTo>
              <a:lnTo>
                <a:pt x="749332" y="116471"/>
              </a:lnTo>
              <a:lnTo>
                <a:pt x="749332" y="23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362511-277E-4610-90FF-3BCD96406D44}">
      <dsp:nvSpPr>
        <dsp:cNvPr id="0" name=""/>
        <dsp:cNvSpPr/>
      </dsp:nvSpPr>
      <dsp:spPr>
        <a:xfrm>
          <a:off x="4632862" y="2230193"/>
          <a:ext cx="172324" cy="2187328"/>
        </a:xfrm>
        <a:custGeom>
          <a:avLst/>
          <a:gdLst/>
          <a:ahLst/>
          <a:cxnLst/>
          <a:rect l="0" t="0" r="0" b="0"/>
          <a:pathLst>
            <a:path>
              <a:moveTo>
                <a:pt x="0" y="0"/>
              </a:moveTo>
              <a:lnTo>
                <a:pt x="0" y="2187328"/>
              </a:lnTo>
              <a:lnTo>
                <a:pt x="172324" y="21873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4E8C52-DA9B-4E1F-89EC-38DDAD40BCF7}">
      <dsp:nvSpPr>
        <dsp:cNvPr id="0" name=""/>
        <dsp:cNvSpPr/>
      </dsp:nvSpPr>
      <dsp:spPr>
        <a:xfrm>
          <a:off x="4632862" y="2230193"/>
          <a:ext cx="196295" cy="1685208"/>
        </a:xfrm>
        <a:custGeom>
          <a:avLst/>
          <a:gdLst/>
          <a:ahLst/>
          <a:cxnLst/>
          <a:rect l="0" t="0" r="0" b="0"/>
          <a:pathLst>
            <a:path>
              <a:moveTo>
                <a:pt x="0" y="0"/>
              </a:moveTo>
              <a:lnTo>
                <a:pt x="0" y="1685208"/>
              </a:lnTo>
              <a:lnTo>
                <a:pt x="196295" y="168520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2ED9D-6D18-40C8-8D1F-7AAF0A17390C}">
      <dsp:nvSpPr>
        <dsp:cNvPr id="0" name=""/>
        <dsp:cNvSpPr/>
      </dsp:nvSpPr>
      <dsp:spPr>
        <a:xfrm>
          <a:off x="4632862" y="2230193"/>
          <a:ext cx="205424" cy="989327"/>
        </a:xfrm>
        <a:custGeom>
          <a:avLst/>
          <a:gdLst/>
          <a:ahLst/>
          <a:cxnLst/>
          <a:rect l="0" t="0" r="0" b="0"/>
          <a:pathLst>
            <a:path>
              <a:moveTo>
                <a:pt x="0" y="0"/>
              </a:moveTo>
              <a:lnTo>
                <a:pt x="0" y="989327"/>
              </a:lnTo>
              <a:lnTo>
                <a:pt x="205424" y="98932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D6685-EA9C-43FA-8C91-1BD558A89586}">
      <dsp:nvSpPr>
        <dsp:cNvPr id="0" name=""/>
        <dsp:cNvSpPr/>
      </dsp:nvSpPr>
      <dsp:spPr>
        <a:xfrm>
          <a:off x="4632862" y="2230193"/>
          <a:ext cx="187765" cy="375312"/>
        </a:xfrm>
        <a:custGeom>
          <a:avLst/>
          <a:gdLst/>
          <a:ahLst/>
          <a:cxnLst/>
          <a:rect l="0" t="0" r="0" b="0"/>
          <a:pathLst>
            <a:path>
              <a:moveTo>
                <a:pt x="0" y="0"/>
              </a:moveTo>
              <a:lnTo>
                <a:pt x="0" y="375312"/>
              </a:lnTo>
              <a:lnTo>
                <a:pt x="187765" y="37531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9723AF-5102-4203-9513-918333DC652E}">
      <dsp:nvSpPr>
        <dsp:cNvPr id="0" name=""/>
        <dsp:cNvSpPr/>
      </dsp:nvSpPr>
      <dsp:spPr>
        <a:xfrm>
          <a:off x="5087850" y="1442624"/>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B366E-3B29-4E8B-91C2-142B0D509E2B}">
      <dsp:nvSpPr>
        <dsp:cNvPr id="0" name=""/>
        <dsp:cNvSpPr/>
      </dsp:nvSpPr>
      <dsp:spPr>
        <a:xfrm>
          <a:off x="3563646" y="655055"/>
          <a:ext cx="1569924" cy="232942"/>
        </a:xfrm>
        <a:custGeom>
          <a:avLst/>
          <a:gdLst/>
          <a:ahLst/>
          <a:cxnLst/>
          <a:rect l="0" t="0" r="0" b="0"/>
          <a:pathLst>
            <a:path>
              <a:moveTo>
                <a:pt x="0" y="0"/>
              </a:moveTo>
              <a:lnTo>
                <a:pt x="0" y="116471"/>
              </a:lnTo>
              <a:lnTo>
                <a:pt x="1569924" y="116471"/>
              </a:lnTo>
              <a:lnTo>
                <a:pt x="1569924" y="232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1F036-FF47-4985-AE79-96D0803A79C9}">
      <dsp:nvSpPr>
        <dsp:cNvPr id="0" name=""/>
        <dsp:cNvSpPr/>
      </dsp:nvSpPr>
      <dsp:spPr>
        <a:xfrm>
          <a:off x="2977725" y="1879570"/>
          <a:ext cx="187765" cy="904212"/>
        </a:xfrm>
        <a:custGeom>
          <a:avLst/>
          <a:gdLst/>
          <a:ahLst/>
          <a:cxnLst/>
          <a:rect l="0" t="0" r="0" b="0"/>
          <a:pathLst>
            <a:path>
              <a:moveTo>
                <a:pt x="0" y="0"/>
              </a:moveTo>
              <a:lnTo>
                <a:pt x="0" y="904212"/>
              </a:lnTo>
              <a:lnTo>
                <a:pt x="187765" y="90421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D671C6-E924-4F7C-B60C-37C63B7C5606}">
      <dsp:nvSpPr>
        <dsp:cNvPr id="0" name=""/>
        <dsp:cNvSpPr/>
      </dsp:nvSpPr>
      <dsp:spPr>
        <a:xfrm>
          <a:off x="2977725" y="1879570"/>
          <a:ext cx="187765" cy="385062"/>
        </a:xfrm>
        <a:custGeom>
          <a:avLst/>
          <a:gdLst/>
          <a:ahLst/>
          <a:cxnLst/>
          <a:rect l="0" t="0" r="0" b="0"/>
          <a:pathLst>
            <a:path>
              <a:moveTo>
                <a:pt x="0" y="0"/>
              </a:moveTo>
              <a:lnTo>
                <a:pt x="0" y="385062"/>
              </a:lnTo>
              <a:lnTo>
                <a:pt x="187765" y="3850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0E685F-1E4A-452F-99C7-278342484A87}">
      <dsp:nvSpPr>
        <dsp:cNvPr id="0" name=""/>
        <dsp:cNvSpPr/>
      </dsp:nvSpPr>
      <dsp:spPr>
        <a:xfrm>
          <a:off x="3432713" y="1092001"/>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1F0E8-5BC9-4550-9D9D-47E6AE8D40A8}">
      <dsp:nvSpPr>
        <dsp:cNvPr id="0" name=""/>
        <dsp:cNvSpPr/>
      </dsp:nvSpPr>
      <dsp:spPr>
        <a:xfrm>
          <a:off x="3432713" y="655055"/>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8F5E32-3A4E-4185-854A-8180DF36A1A3}">
      <dsp:nvSpPr>
        <dsp:cNvPr id="0" name=""/>
        <dsp:cNvSpPr/>
      </dsp:nvSpPr>
      <dsp:spPr>
        <a:xfrm>
          <a:off x="1493014" y="1879570"/>
          <a:ext cx="187765" cy="384918"/>
        </a:xfrm>
        <a:custGeom>
          <a:avLst/>
          <a:gdLst/>
          <a:ahLst/>
          <a:cxnLst/>
          <a:rect l="0" t="0" r="0" b="0"/>
          <a:pathLst>
            <a:path>
              <a:moveTo>
                <a:pt x="0" y="0"/>
              </a:moveTo>
              <a:lnTo>
                <a:pt x="0" y="384918"/>
              </a:lnTo>
              <a:lnTo>
                <a:pt x="187765" y="38491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11E69-6CB8-464B-A6CA-367CFFB9A8E3}">
      <dsp:nvSpPr>
        <dsp:cNvPr id="0" name=""/>
        <dsp:cNvSpPr/>
      </dsp:nvSpPr>
      <dsp:spPr>
        <a:xfrm>
          <a:off x="1948001" y="1092001"/>
          <a:ext cx="91440" cy="232942"/>
        </a:xfrm>
        <a:custGeom>
          <a:avLst/>
          <a:gdLst/>
          <a:ahLst/>
          <a:cxnLst/>
          <a:rect l="0" t="0" r="0" b="0"/>
          <a:pathLst>
            <a:path>
              <a:moveTo>
                <a:pt x="45720" y="0"/>
              </a:moveTo>
              <a:lnTo>
                <a:pt x="4572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46839B-2592-4EC4-840D-F94AA79620C2}">
      <dsp:nvSpPr>
        <dsp:cNvPr id="0" name=""/>
        <dsp:cNvSpPr/>
      </dsp:nvSpPr>
      <dsp:spPr>
        <a:xfrm>
          <a:off x="1993721" y="655055"/>
          <a:ext cx="1569924" cy="232942"/>
        </a:xfrm>
        <a:custGeom>
          <a:avLst/>
          <a:gdLst/>
          <a:ahLst/>
          <a:cxnLst/>
          <a:rect l="0" t="0" r="0" b="0"/>
          <a:pathLst>
            <a:path>
              <a:moveTo>
                <a:pt x="1645838" y="0"/>
              </a:moveTo>
              <a:lnTo>
                <a:pt x="1645838" y="142820"/>
              </a:lnTo>
              <a:lnTo>
                <a:pt x="0" y="142820"/>
              </a:lnTo>
              <a:lnTo>
                <a:pt x="0" y="28564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F2E1D-F8F6-4333-8C9F-E87826ED6688}">
      <dsp:nvSpPr>
        <dsp:cNvPr id="0" name=""/>
        <dsp:cNvSpPr/>
      </dsp:nvSpPr>
      <dsp:spPr>
        <a:xfrm>
          <a:off x="3563646" y="205265"/>
          <a:ext cx="2234044" cy="232942"/>
        </a:xfrm>
        <a:custGeom>
          <a:avLst/>
          <a:gdLst/>
          <a:ahLst/>
          <a:cxnLst/>
          <a:rect l="0" t="0" r="0" b="0"/>
          <a:pathLst>
            <a:path>
              <a:moveTo>
                <a:pt x="2234044" y="0"/>
              </a:moveTo>
              <a:lnTo>
                <a:pt x="2234044" y="116471"/>
              </a:lnTo>
              <a:lnTo>
                <a:pt x="0" y="116471"/>
              </a:lnTo>
              <a:lnTo>
                <a:pt x="0" y="23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09897-E2B9-4242-BB0B-8E680ABE780E}">
      <dsp:nvSpPr>
        <dsp:cNvPr id="0" name=""/>
        <dsp:cNvSpPr/>
      </dsp:nvSpPr>
      <dsp:spPr>
        <a:xfrm>
          <a:off x="2666344" y="137"/>
          <a:ext cx="6262691" cy="205128"/>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t>On which market, or set of markets, would you like to place your product?</a:t>
          </a:r>
        </a:p>
      </dsp:txBody>
      <dsp:txXfrm>
        <a:off x="2666344" y="137"/>
        <a:ext cx="6262691" cy="205128"/>
      </dsp:txXfrm>
    </dsp:sp>
    <dsp:sp modelId="{76D9DF18-4C67-4C37-84AE-C71BFEBAF477}">
      <dsp:nvSpPr>
        <dsp:cNvPr id="0" name=""/>
        <dsp:cNvSpPr/>
      </dsp:nvSpPr>
      <dsp:spPr>
        <a:xfrm>
          <a:off x="3009020" y="438208"/>
          <a:ext cx="1109251" cy="216847"/>
        </a:xfrm>
        <a:prstGeom prst="rect">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t>UK only</a:t>
          </a:r>
        </a:p>
      </dsp:txBody>
      <dsp:txXfrm>
        <a:off x="3009020" y="438208"/>
        <a:ext cx="1109251" cy="216847"/>
      </dsp:txXfrm>
    </dsp:sp>
    <dsp:sp modelId="{64A82F11-940C-49ED-BEFE-907215243539}">
      <dsp:nvSpPr>
        <dsp:cNvPr id="0" name=""/>
        <dsp:cNvSpPr/>
      </dsp:nvSpPr>
      <dsp:spPr>
        <a:xfrm>
          <a:off x="1439095" y="887998"/>
          <a:ext cx="1109251" cy="204002"/>
        </a:xfrm>
        <a:prstGeom prst="rect">
          <a:avLst/>
        </a:prstGeom>
        <a:solidFill>
          <a:srgbClr val="20386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only</a:t>
          </a:r>
        </a:p>
      </dsp:txBody>
      <dsp:txXfrm>
        <a:off x="1439095" y="887998"/>
        <a:ext cx="1109251" cy="204002"/>
      </dsp:txXfrm>
    </dsp:sp>
    <dsp:sp modelId="{D7F7C3F8-441B-4979-A3B3-359B22F0D131}">
      <dsp:nvSpPr>
        <dsp:cNvPr id="0" name=""/>
        <dsp:cNvSpPr/>
      </dsp:nvSpPr>
      <dsp:spPr>
        <a:xfrm>
          <a:off x="1367837" y="1324944"/>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sp:txBody>
      <dsp:txXfrm>
        <a:off x="1367837" y="1324944"/>
        <a:ext cx="1251768" cy="554625"/>
      </dsp:txXfrm>
    </dsp:sp>
    <dsp:sp modelId="{4A47934F-192F-4708-AF31-11C9739AA358}">
      <dsp:nvSpPr>
        <dsp:cNvPr id="0" name=""/>
        <dsp:cNvSpPr/>
      </dsp:nvSpPr>
      <dsp:spPr>
        <a:xfrm>
          <a:off x="1680779" y="2112513"/>
          <a:ext cx="1112557" cy="303951"/>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kern="1200" baseline="0">
              <a:solidFill>
                <a:schemeClr val="tx1"/>
              </a:solidFill>
            </a:rPr>
            <a:t>UK AB</a:t>
          </a:r>
        </a:p>
      </dsp:txBody>
      <dsp:txXfrm>
        <a:off x="1680779" y="2112513"/>
        <a:ext cx="1112557" cy="303951"/>
      </dsp:txXfrm>
    </dsp:sp>
    <dsp:sp modelId="{7A8D7E1F-1335-4010-8686-0571072178E6}">
      <dsp:nvSpPr>
        <dsp:cNvPr id="0" name=""/>
        <dsp:cNvSpPr/>
      </dsp:nvSpPr>
      <dsp:spPr>
        <a:xfrm>
          <a:off x="2923807" y="887998"/>
          <a:ext cx="1109251" cy="204002"/>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NI only</a:t>
          </a:r>
        </a:p>
      </dsp:txBody>
      <dsp:txXfrm>
        <a:off x="2923807" y="887998"/>
        <a:ext cx="1109251" cy="204002"/>
      </dsp:txXfrm>
    </dsp:sp>
    <dsp:sp modelId="{2FED6123-8403-4882-91D6-51F32DDDA64A}">
      <dsp:nvSpPr>
        <dsp:cNvPr id="0" name=""/>
        <dsp:cNvSpPr/>
      </dsp:nvSpPr>
      <dsp:spPr>
        <a:xfrm>
          <a:off x="2852549" y="1324944"/>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a:t>
          </a:r>
          <a:r>
            <a:rPr lang="en-GB" sz="800" b="0" kern="1200">
              <a:solidFill>
                <a:prstClr val="white"/>
              </a:solidFill>
              <a:latin typeface="Calibri" panose="020F0502020204030204"/>
              <a:ea typeface="+mn-ea"/>
              <a:cs typeface="+mn-cs"/>
            </a:rPr>
            <a:t>use of 3PCA</a:t>
          </a:r>
          <a:r>
            <a:rPr lang="en-GB" sz="800" b="0" kern="1200">
              <a:latin typeface="Calibri" panose="020F0502020204030204"/>
              <a:ea typeface="+mn-ea"/>
              <a:cs typeface="+mn-cs"/>
            </a:rPr>
            <a:t>, what kind of CAB are you using for assessment?</a:t>
          </a:r>
          <a:endParaRPr lang="en-GB" sz="800" b="0" kern="1200"/>
        </a:p>
      </dsp:txBody>
      <dsp:txXfrm>
        <a:off x="2852549" y="1324944"/>
        <a:ext cx="1251768" cy="554625"/>
      </dsp:txXfrm>
    </dsp:sp>
    <dsp:sp modelId="{61937A1C-8AE8-4C4F-B5FF-5D5B3E893EF2}">
      <dsp:nvSpPr>
        <dsp:cNvPr id="0" name=""/>
        <dsp:cNvSpPr/>
      </dsp:nvSpPr>
      <dsp:spPr>
        <a:xfrm>
          <a:off x="3165491" y="2112513"/>
          <a:ext cx="1109251" cy="304240"/>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l" defTabSz="400050">
            <a:lnSpc>
              <a:spcPct val="90000"/>
            </a:lnSpc>
            <a:spcBef>
              <a:spcPct val="0"/>
            </a:spcBef>
            <a:spcAft>
              <a:spcPct val="35000"/>
            </a:spcAft>
            <a:buNone/>
          </a:pPr>
          <a:r>
            <a:rPr lang="en-GB" sz="900" b="1" kern="1200">
              <a:solidFill>
                <a:schemeClr val="tx1"/>
              </a:solidFill>
            </a:rPr>
            <a:t>EU NB                          *</a:t>
          </a:r>
        </a:p>
      </dsp:txBody>
      <dsp:txXfrm>
        <a:off x="3165491" y="2112513"/>
        <a:ext cx="1109251" cy="304240"/>
      </dsp:txXfrm>
    </dsp:sp>
    <dsp:sp modelId="{8401B6B3-CF55-44B5-8B07-85CE26C38BE4}">
      <dsp:nvSpPr>
        <dsp:cNvPr id="0" name=""/>
        <dsp:cNvSpPr/>
      </dsp:nvSpPr>
      <dsp:spPr>
        <a:xfrm>
          <a:off x="3165491" y="2649696"/>
          <a:ext cx="1314041" cy="268172"/>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l" defTabSz="400050">
            <a:lnSpc>
              <a:spcPct val="90000"/>
            </a:lnSpc>
            <a:spcBef>
              <a:spcPct val="0"/>
            </a:spcBef>
            <a:spcAft>
              <a:spcPct val="35000"/>
            </a:spcAft>
            <a:buNone/>
          </a:pPr>
          <a:r>
            <a:rPr lang="en-GB" sz="900" b="1" kern="1200">
              <a:solidFill>
                <a:schemeClr val="tx1"/>
              </a:solidFill>
            </a:rPr>
            <a:t>UK NB</a:t>
          </a:r>
        </a:p>
      </dsp:txBody>
      <dsp:txXfrm>
        <a:off x="3165491" y="2649696"/>
        <a:ext cx="1314041" cy="268172"/>
      </dsp:txXfrm>
    </dsp:sp>
    <dsp:sp modelId="{A5B4EB81-2F9F-4A89-BFEB-74195AC223BB}">
      <dsp:nvSpPr>
        <dsp:cNvPr id="0" name=""/>
        <dsp:cNvSpPr/>
      </dsp:nvSpPr>
      <dsp:spPr>
        <a:xfrm>
          <a:off x="4578944" y="887998"/>
          <a:ext cx="1109251" cy="554625"/>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GB &amp; NI</a:t>
          </a:r>
        </a:p>
      </dsp:txBody>
      <dsp:txXfrm>
        <a:off x="4578944" y="887998"/>
        <a:ext cx="1109251" cy="554625"/>
      </dsp:txXfrm>
    </dsp:sp>
    <dsp:sp modelId="{E8697610-53A2-4093-A74B-9297BB90F900}">
      <dsp:nvSpPr>
        <dsp:cNvPr id="0" name=""/>
        <dsp:cNvSpPr/>
      </dsp:nvSpPr>
      <dsp:spPr>
        <a:xfrm>
          <a:off x="4507685" y="1675567"/>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p>
      </dsp:txBody>
      <dsp:txXfrm>
        <a:off x="4507685" y="1675567"/>
        <a:ext cx="1251768" cy="554625"/>
      </dsp:txXfrm>
    </dsp:sp>
    <dsp:sp modelId="{461023FB-6EDC-46E8-8FE1-E6D6DE113E67}">
      <dsp:nvSpPr>
        <dsp:cNvPr id="0" name=""/>
        <dsp:cNvSpPr/>
      </dsp:nvSpPr>
      <dsp:spPr>
        <a:xfrm>
          <a:off x="4820628" y="2463136"/>
          <a:ext cx="774646" cy="284739"/>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444500">
            <a:lnSpc>
              <a:spcPct val="90000"/>
            </a:lnSpc>
            <a:spcBef>
              <a:spcPct val="0"/>
            </a:spcBef>
            <a:spcAft>
              <a:spcPct val="35000"/>
            </a:spcAft>
            <a:buNone/>
          </a:pPr>
          <a:r>
            <a:rPr lang="en-GB" sz="800" b="1" kern="1200">
              <a:solidFill>
                <a:schemeClr val="tx1"/>
              </a:solidFill>
            </a:rPr>
            <a:t>EU NB </a:t>
          </a:r>
          <a:endParaRPr lang="en-GB" sz="800" b="1" u="sng" kern="1200">
            <a:solidFill>
              <a:schemeClr val="tx1"/>
            </a:solidFill>
            <a:latin typeface="Calibri" panose="020F0502020204030204"/>
            <a:ea typeface="+mn-ea"/>
            <a:cs typeface="+mn-cs"/>
          </a:endParaRPr>
        </a:p>
      </dsp:txBody>
      <dsp:txXfrm>
        <a:off x="4820628" y="2463136"/>
        <a:ext cx="774646" cy="284739"/>
      </dsp:txXfrm>
    </dsp:sp>
    <dsp:sp modelId="{51E25664-5701-43B0-8BE2-AD9012ABF92F}">
      <dsp:nvSpPr>
        <dsp:cNvPr id="0" name=""/>
        <dsp:cNvSpPr/>
      </dsp:nvSpPr>
      <dsp:spPr>
        <a:xfrm>
          <a:off x="4838287" y="2800670"/>
          <a:ext cx="1669690" cy="837701"/>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266700">
            <a:lnSpc>
              <a:spcPct val="90000"/>
            </a:lnSpc>
            <a:spcBef>
              <a:spcPct val="0"/>
            </a:spcBef>
            <a:spcAft>
              <a:spcPct val="35000"/>
            </a:spcAft>
            <a:buNone/>
          </a:pPr>
          <a:r>
            <a:rPr lang="en-GB" sz="800" b="1" kern="1200">
              <a:solidFill>
                <a:schemeClr val="tx1"/>
              </a:solidFill>
            </a:rPr>
            <a:t>EU NB</a:t>
          </a:r>
        </a:p>
        <a:p>
          <a:pPr marL="0" lvl="0" indent="0" algn="l" defTabSz="266700">
            <a:lnSpc>
              <a:spcPct val="90000"/>
            </a:lnSpc>
            <a:spcBef>
              <a:spcPct val="0"/>
            </a:spcBef>
            <a:spcAft>
              <a:spcPct val="35000"/>
            </a:spcAft>
            <a:buNone/>
          </a:pPr>
          <a:r>
            <a:rPr lang="en-GB" sz="800" b="1" kern="1200">
              <a:solidFill>
                <a:schemeClr val="tx1"/>
              </a:solidFill>
            </a:rPr>
            <a:t> and 			and</a:t>
          </a:r>
        </a:p>
        <a:p>
          <a:pPr marL="0" lvl="0" indent="0" algn="l" defTabSz="266700">
            <a:lnSpc>
              <a:spcPct val="90000"/>
            </a:lnSpc>
            <a:spcBef>
              <a:spcPct val="0"/>
            </a:spcBef>
            <a:spcAft>
              <a:spcPct val="35000"/>
            </a:spcAft>
            <a:buNone/>
          </a:pPr>
          <a:r>
            <a:rPr lang="en-GB" sz="800" b="1" kern="1200">
              <a:solidFill>
                <a:schemeClr val="tx1"/>
              </a:solidFill>
            </a:rPr>
            <a:t>UK AB</a:t>
          </a:r>
        </a:p>
      </dsp:txBody>
      <dsp:txXfrm>
        <a:off x="4838287" y="2800670"/>
        <a:ext cx="1669690" cy="837701"/>
      </dsp:txXfrm>
    </dsp:sp>
    <dsp:sp modelId="{E4E5CEF4-95AE-4528-B8FA-8139B6BBD30C}">
      <dsp:nvSpPr>
        <dsp:cNvPr id="0" name=""/>
        <dsp:cNvSpPr/>
      </dsp:nvSpPr>
      <dsp:spPr>
        <a:xfrm>
          <a:off x="4829158" y="3656125"/>
          <a:ext cx="1841324" cy="518553"/>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266700" rtl="0">
            <a:lnSpc>
              <a:spcPct val="90000"/>
            </a:lnSpc>
            <a:spcBef>
              <a:spcPct val="0"/>
            </a:spcBef>
            <a:spcAft>
              <a:spcPct val="35000"/>
            </a:spcAft>
            <a:buNone/>
          </a:pPr>
          <a:r>
            <a:rPr lang="en-GB" sz="800" b="1" kern="1200">
              <a:solidFill>
                <a:schemeClr val="tx1"/>
              </a:solidFill>
            </a:rPr>
            <a:t>UK NB or AB</a:t>
          </a:r>
        </a:p>
      </dsp:txBody>
      <dsp:txXfrm>
        <a:off x="4829158" y="3656125"/>
        <a:ext cx="1841324" cy="518553"/>
      </dsp:txXfrm>
    </dsp:sp>
    <dsp:sp modelId="{E9B380E5-2DEC-465E-9454-8C49D5D78F17}">
      <dsp:nvSpPr>
        <dsp:cNvPr id="0" name=""/>
        <dsp:cNvSpPr/>
      </dsp:nvSpPr>
      <dsp:spPr>
        <a:xfrm>
          <a:off x="4805187" y="4276951"/>
          <a:ext cx="1634771" cy="281139"/>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266700">
            <a:lnSpc>
              <a:spcPct val="90000"/>
            </a:lnSpc>
            <a:spcBef>
              <a:spcPct val="0"/>
            </a:spcBef>
            <a:spcAft>
              <a:spcPct val="35000"/>
            </a:spcAft>
            <a:buNone/>
          </a:pPr>
          <a:r>
            <a:rPr lang="en-GB" sz="800" b="1" kern="1200">
              <a:solidFill>
                <a:schemeClr val="tx1"/>
              </a:solidFill>
            </a:rPr>
            <a:t>UK NB (if QNIG)</a:t>
          </a:r>
        </a:p>
      </dsp:txBody>
      <dsp:txXfrm>
        <a:off x="4805187" y="4276951"/>
        <a:ext cx="1634771" cy="281139"/>
      </dsp:txXfrm>
    </dsp:sp>
    <dsp:sp modelId="{9720A6C6-8680-444A-A998-23085D3A88CF}">
      <dsp:nvSpPr>
        <dsp:cNvPr id="0" name=""/>
        <dsp:cNvSpPr/>
      </dsp:nvSpPr>
      <dsp:spPr>
        <a:xfrm>
          <a:off x="5992397" y="438208"/>
          <a:ext cx="1109251" cy="216847"/>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UK &amp; EU</a:t>
          </a:r>
        </a:p>
      </dsp:txBody>
      <dsp:txXfrm>
        <a:off x="5992397" y="438208"/>
        <a:ext cx="1109251" cy="216847"/>
      </dsp:txXfrm>
    </dsp:sp>
    <dsp:sp modelId="{FF738DDA-9576-427E-BCDC-6B08DC0B1CC6}">
      <dsp:nvSpPr>
        <dsp:cNvPr id="0" name=""/>
        <dsp:cNvSpPr/>
      </dsp:nvSpPr>
      <dsp:spPr>
        <a:xfrm>
          <a:off x="5921139" y="887998"/>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endParaRPr lang="en-GB" sz="800" b="0" kern="1200"/>
        </a:p>
      </dsp:txBody>
      <dsp:txXfrm>
        <a:off x="5921139" y="887998"/>
        <a:ext cx="1251768" cy="554625"/>
      </dsp:txXfrm>
    </dsp:sp>
    <dsp:sp modelId="{1B7C7A57-C73D-4368-AC4D-39BEA9A75092}">
      <dsp:nvSpPr>
        <dsp:cNvPr id="0" name=""/>
        <dsp:cNvSpPr/>
      </dsp:nvSpPr>
      <dsp:spPr>
        <a:xfrm>
          <a:off x="6234081" y="1675567"/>
          <a:ext cx="1031448" cy="261944"/>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u="none" kern="1200">
              <a:solidFill>
                <a:schemeClr val="tx1"/>
              </a:solidFill>
              <a:latin typeface="Calibri" panose="020F0502020204030204"/>
              <a:ea typeface="+mn-ea"/>
              <a:cs typeface="+mn-cs"/>
            </a:rPr>
            <a:t>EU NB                              *</a:t>
          </a:r>
        </a:p>
      </dsp:txBody>
      <dsp:txXfrm>
        <a:off x="6234081" y="1675567"/>
        <a:ext cx="1031448" cy="261944"/>
      </dsp:txXfrm>
    </dsp:sp>
    <dsp:sp modelId="{71F07591-5D5E-4661-A2CB-E6E680B4D838}">
      <dsp:nvSpPr>
        <dsp:cNvPr id="0" name=""/>
        <dsp:cNvSpPr/>
      </dsp:nvSpPr>
      <dsp:spPr>
        <a:xfrm>
          <a:off x="6226582" y="2006357"/>
          <a:ext cx="1033001" cy="686532"/>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kern="1200">
              <a:solidFill>
                <a:schemeClr val="tx1"/>
              </a:solidFill>
            </a:rPr>
            <a:t>EU NB </a:t>
          </a:r>
        </a:p>
        <a:p>
          <a:pPr marL="0" lvl="0" indent="0" algn="l" defTabSz="355600">
            <a:lnSpc>
              <a:spcPct val="90000"/>
            </a:lnSpc>
            <a:spcBef>
              <a:spcPct val="0"/>
            </a:spcBef>
            <a:spcAft>
              <a:spcPct val="35000"/>
            </a:spcAft>
            <a:buNone/>
          </a:pPr>
          <a:r>
            <a:rPr lang="en-GB" sz="800" b="1" kern="1200">
              <a:solidFill>
                <a:schemeClr val="tx1"/>
              </a:solidFill>
            </a:rPr>
            <a:t>and 		and</a:t>
          </a:r>
        </a:p>
        <a:p>
          <a:pPr marL="0" lvl="0" indent="0" algn="l" defTabSz="355600">
            <a:lnSpc>
              <a:spcPct val="90000"/>
            </a:lnSpc>
            <a:spcBef>
              <a:spcPct val="0"/>
            </a:spcBef>
            <a:spcAft>
              <a:spcPct val="35000"/>
            </a:spcAft>
            <a:buNone/>
          </a:pPr>
          <a:r>
            <a:rPr lang="en-GB" sz="800" b="1" kern="1200">
              <a:solidFill>
                <a:schemeClr val="tx1"/>
              </a:solidFill>
            </a:rPr>
            <a:t>UK AB</a:t>
          </a:r>
        </a:p>
      </dsp:txBody>
      <dsp:txXfrm>
        <a:off x="6226582" y="2006357"/>
        <a:ext cx="1033001" cy="686532"/>
      </dsp:txXfrm>
    </dsp:sp>
    <dsp:sp modelId="{B940FD8A-F2C5-4F8B-B7CD-916FAF9DAD18}">
      <dsp:nvSpPr>
        <dsp:cNvPr id="0" name=""/>
        <dsp:cNvSpPr/>
      </dsp:nvSpPr>
      <dsp:spPr>
        <a:xfrm>
          <a:off x="7477108" y="438208"/>
          <a:ext cx="1109251" cy="216847"/>
        </a:xfrm>
        <a:prstGeom prst="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EU</a:t>
          </a:r>
        </a:p>
      </dsp:txBody>
      <dsp:txXfrm>
        <a:off x="7477108" y="438208"/>
        <a:ext cx="1109251" cy="216847"/>
      </dsp:txXfrm>
    </dsp:sp>
    <dsp:sp modelId="{3FE4A79E-806A-405E-B518-88EDF38D8441}">
      <dsp:nvSpPr>
        <dsp:cNvPr id="0" name=""/>
        <dsp:cNvSpPr/>
      </dsp:nvSpPr>
      <dsp:spPr>
        <a:xfrm>
          <a:off x="7405850" y="887998"/>
          <a:ext cx="1251768" cy="554625"/>
        </a:xfrm>
        <a:prstGeom prst="rect">
          <a:avLst/>
        </a:prstGeom>
        <a:solidFill>
          <a:srgbClr val="0E9D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latin typeface="Calibri" panose="020F0502020204030204"/>
              <a:ea typeface="+mn-ea"/>
              <a:cs typeface="+mn-cs"/>
            </a:rPr>
            <a:t>Provided your product requires mandatory use of 3PCA, what kind of CAB are you using for assessment?</a:t>
          </a:r>
          <a:endParaRPr lang="en-GB" sz="800" b="0" kern="1200"/>
        </a:p>
      </dsp:txBody>
      <dsp:txXfrm>
        <a:off x="7405850" y="887998"/>
        <a:ext cx="1251768" cy="554625"/>
      </dsp:txXfrm>
    </dsp:sp>
    <dsp:sp modelId="{AFB69E33-F41F-464C-8C1F-AB883CA662AA}">
      <dsp:nvSpPr>
        <dsp:cNvPr id="0" name=""/>
        <dsp:cNvSpPr/>
      </dsp:nvSpPr>
      <dsp:spPr>
        <a:xfrm>
          <a:off x="7678726" y="1554487"/>
          <a:ext cx="916585" cy="318815"/>
        </a:xfrm>
        <a:prstGeom prst="rect">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GB" sz="800" b="1" kern="1200">
              <a:solidFill>
                <a:schemeClr val="tx1"/>
              </a:solidFill>
            </a:rPr>
            <a:t>EU NB</a:t>
          </a:r>
          <a:endParaRPr lang="en-GB" sz="800" b="1" u="sng" kern="1200">
            <a:solidFill>
              <a:schemeClr val="tx1"/>
            </a:solidFill>
            <a:latin typeface="Calibri" panose="020F0502020204030204"/>
            <a:ea typeface="+mn-ea"/>
            <a:cs typeface="+mn-cs"/>
          </a:endParaRPr>
        </a:p>
      </dsp:txBody>
      <dsp:txXfrm>
        <a:off x="7678726" y="1554487"/>
        <a:ext cx="916585" cy="3188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1E0CC-48FE-4011-8704-AEDC4AB34DE2}"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299CB-F7E9-4107-81EB-C925F14EF754}" type="slidenum">
              <a:rPr lang="en-US" smtClean="0"/>
              <a:t>‹#›</a:t>
            </a:fld>
            <a:endParaRPr lang="en-US"/>
          </a:p>
        </p:txBody>
      </p:sp>
    </p:spTree>
    <p:extLst>
      <p:ext uri="{BB962C8B-B14F-4D97-AF65-F5344CB8AC3E}">
        <p14:creationId xmlns:p14="http://schemas.microsoft.com/office/powerpoint/2010/main" val="303400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1</a:t>
            </a:fld>
            <a:endParaRPr lang="en-GB"/>
          </a:p>
        </p:txBody>
      </p:sp>
    </p:spTree>
    <p:extLst>
      <p:ext uri="{BB962C8B-B14F-4D97-AF65-F5344CB8AC3E}">
        <p14:creationId xmlns:p14="http://schemas.microsoft.com/office/powerpoint/2010/main" val="26713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 now going to talk about economic operators and their roles</a:t>
            </a:r>
          </a:p>
        </p:txBody>
      </p:sp>
      <p:sp>
        <p:nvSpPr>
          <p:cNvPr id="4" name="Slide Number Placeholder 3"/>
          <p:cNvSpPr>
            <a:spLocks noGrp="1"/>
          </p:cNvSpPr>
          <p:nvPr>
            <p:ph type="sldNum" sz="quarter" idx="5"/>
          </p:nvPr>
        </p:nvSpPr>
        <p:spPr/>
        <p:txBody>
          <a:bodyPr/>
          <a:lstStyle/>
          <a:p>
            <a:fld id="{665F1451-8124-4E94-AA5A-78F779B462F6}" type="slidenum">
              <a:rPr lang="en-GB" smtClean="0"/>
              <a:t>11</a:t>
            </a:fld>
            <a:endParaRPr lang="en-GB"/>
          </a:p>
        </p:txBody>
      </p:sp>
    </p:spTree>
    <p:extLst>
      <p:ext uri="{BB962C8B-B14F-4D97-AF65-F5344CB8AC3E}">
        <p14:creationId xmlns:p14="http://schemas.microsoft.com/office/powerpoint/2010/main" val="241621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4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Slide Number Placeholder 3"/>
          <p:cNvSpPr>
            <a:spLocks noGrp="1"/>
          </p:cNvSpPr>
          <p:nvPr>
            <p:ph type="sldNum" sz="quarter" idx="5"/>
          </p:nvPr>
        </p:nvSpPr>
        <p:spPr/>
        <p:txBody>
          <a:bodyPr/>
          <a:lstStyle/>
          <a:p>
            <a:fld id="{665F1451-8124-4E94-AA5A-78F779B462F6}" type="slidenum">
              <a:rPr lang="en-GB" smtClean="0"/>
              <a:t>13</a:t>
            </a:fld>
            <a:endParaRPr lang="en-GB"/>
          </a:p>
        </p:txBody>
      </p:sp>
    </p:spTree>
    <p:extLst>
      <p:ext uri="{BB962C8B-B14F-4D97-AF65-F5344CB8AC3E}">
        <p14:creationId xmlns:p14="http://schemas.microsoft.com/office/powerpoint/2010/main" val="343525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14</a:t>
            </a:fld>
            <a:endParaRPr lang="en-GB"/>
          </a:p>
        </p:txBody>
      </p:sp>
    </p:spTree>
    <p:extLst>
      <p:ext uri="{BB962C8B-B14F-4D97-AF65-F5344CB8AC3E}">
        <p14:creationId xmlns:p14="http://schemas.microsoft.com/office/powerpoint/2010/main" val="74826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15</a:t>
            </a:fld>
            <a:endParaRPr lang="en-GB"/>
          </a:p>
        </p:txBody>
      </p:sp>
    </p:spTree>
    <p:extLst>
      <p:ext uri="{BB962C8B-B14F-4D97-AF65-F5344CB8AC3E}">
        <p14:creationId xmlns:p14="http://schemas.microsoft.com/office/powerpoint/2010/main" val="325697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480541-B9C7-48FF-954B-5004CEB444B5}" type="slidenum">
              <a:rPr lang="en-GB" smtClean="0"/>
              <a:t>16</a:t>
            </a:fld>
            <a:endParaRPr lang="en-GB"/>
          </a:p>
        </p:txBody>
      </p:sp>
    </p:spTree>
    <p:extLst>
      <p:ext uri="{BB962C8B-B14F-4D97-AF65-F5344CB8AC3E}">
        <p14:creationId xmlns:p14="http://schemas.microsoft.com/office/powerpoint/2010/main" val="109981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480541-B9C7-48FF-954B-5004CEB444B5}" type="slidenum">
              <a:rPr lang="en-GB" smtClean="0"/>
              <a:t>17</a:t>
            </a:fld>
            <a:endParaRPr lang="en-GB"/>
          </a:p>
        </p:txBody>
      </p:sp>
    </p:spTree>
    <p:extLst>
      <p:ext uri="{BB962C8B-B14F-4D97-AF65-F5344CB8AC3E}">
        <p14:creationId xmlns:p14="http://schemas.microsoft.com/office/powerpoint/2010/main" val="1881797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977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Tx/>
              <a:buChar char="-"/>
              <a:tabLst>
                <a:tab pos="822325" algn="l"/>
              </a:tabLst>
            </a:pPr>
            <a:endParaRPr lang="en-GB" dirty="0"/>
          </a:p>
        </p:txBody>
      </p:sp>
      <p:sp>
        <p:nvSpPr>
          <p:cNvPr id="4" name="Slide Number Placeholder 3"/>
          <p:cNvSpPr>
            <a:spLocks noGrp="1"/>
          </p:cNvSpPr>
          <p:nvPr>
            <p:ph type="sldNum" sz="quarter" idx="5"/>
          </p:nvPr>
        </p:nvSpPr>
        <p:spPr/>
        <p:txBody>
          <a:bodyPr/>
          <a:lstStyle/>
          <a:p>
            <a:fld id="{A5B65CF2-C103-4F94-A9B3-2EE02F579942}" type="slidenum">
              <a:rPr lang="en-GB" smtClean="0"/>
              <a:pPr/>
              <a:t>19</a:t>
            </a:fld>
            <a:endParaRPr lang="en-GB"/>
          </a:p>
        </p:txBody>
      </p:sp>
    </p:spTree>
    <p:extLst>
      <p:ext uri="{BB962C8B-B14F-4D97-AF65-F5344CB8AC3E}">
        <p14:creationId xmlns:p14="http://schemas.microsoft.com/office/powerpoint/2010/main" val="54035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13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2</a:t>
            </a:fld>
            <a:endParaRPr lang="en-GB"/>
          </a:p>
        </p:txBody>
      </p:sp>
    </p:spTree>
    <p:extLst>
      <p:ext uri="{BB962C8B-B14F-4D97-AF65-F5344CB8AC3E}">
        <p14:creationId xmlns:p14="http://schemas.microsoft.com/office/powerpoint/2010/main" val="366383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21</a:t>
            </a:fld>
            <a:endParaRPr lang="en-GB"/>
          </a:p>
        </p:txBody>
      </p:sp>
    </p:spTree>
    <p:extLst>
      <p:ext uri="{BB962C8B-B14F-4D97-AF65-F5344CB8AC3E}">
        <p14:creationId xmlns:p14="http://schemas.microsoft.com/office/powerpoint/2010/main" val="33812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8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23</a:t>
            </a:fld>
            <a:endParaRPr lang="en-GB"/>
          </a:p>
        </p:txBody>
      </p:sp>
    </p:spTree>
    <p:extLst>
      <p:ext uri="{BB962C8B-B14F-4D97-AF65-F5344CB8AC3E}">
        <p14:creationId xmlns:p14="http://schemas.microsoft.com/office/powerpoint/2010/main" val="2446178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600"/>
              </a:spcBef>
              <a:spcAft>
                <a:spcPts val="600"/>
              </a:spcAft>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786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60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158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Slide Number Placeholder 3"/>
          <p:cNvSpPr>
            <a:spLocks noGrp="1"/>
          </p:cNvSpPr>
          <p:nvPr>
            <p:ph type="sldNum" sz="quarter" idx="5"/>
          </p:nvPr>
        </p:nvSpPr>
        <p:spPr/>
        <p:txBody>
          <a:bodyPr/>
          <a:lstStyle/>
          <a:p>
            <a:fld id="{665F1451-8124-4E94-AA5A-78F779B462F6}" type="slidenum">
              <a:rPr lang="en-GB" smtClean="0"/>
              <a:t>27</a:t>
            </a:fld>
            <a:endParaRPr lang="en-GB"/>
          </a:p>
        </p:txBody>
      </p:sp>
    </p:spTree>
    <p:extLst>
      <p:ext uri="{BB962C8B-B14F-4D97-AF65-F5344CB8AC3E}">
        <p14:creationId xmlns:p14="http://schemas.microsoft.com/office/powerpoint/2010/main" val="225569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28</a:t>
            </a:fld>
            <a:endParaRPr lang="en-GB"/>
          </a:p>
        </p:txBody>
      </p:sp>
    </p:spTree>
    <p:extLst>
      <p:ext uri="{BB962C8B-B14F-4D97-AF65-F5344CB8AC3E}">
        <p14:creationId xmlns:p14="http://schemas.microsoft.com/office/powerpoint/2010/main" val="2298375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65CF2-C103-4F94-A9B3-2EE02F579942}" type="slidenum">
              <a:rPr lang="en-GB" smtClean="0"/>
              <a:pPr/>
              <a:t>29</a:t>
            </a:fld>
            <a:endParaRPr lang="en-GB"/>
          </a:p>
        </p:txBody>
      </p:sp>
    </p:spTree>
    <p:extLst>
      <p:ext uri="{BB962C8B-B14F-4D97-AF65-F5344CB8AC3E}">
        <p14:creationId xmlns:p14="http://schemas.microsoft.com/office/powerpoint/2010/main" val="10056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5CCCC5-E990-4042-A58C-58AED7D8C851}" type="slidenum">
              <a:rPr lang="en-GB" smtClean="0"/>
              <a:t>30</a:t>
            </a:fld>
            <a:endParaRPr lang="en-GB"/>
          </a:p>
        </p:txBody>
      </p:sp>
    </p:spTree>
    <p:extLst>
      <p:ext uri="{BB962C8B-B14F-4D97-AF65-F5344CB8AC3E}">
        <p14:creationId xmlns:p14="http://schemas.microsoft.com/office/powerpoint/2010/main" val="271999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5A603E6-4B28-4A49-A1DD-EF1747DE7696}" type="slidenum">
              <a:rPr lang="en-US" smtClean="0"/>
              <a:t>3</a:t>
            </a:fld>
            <a:endParaRPr lang="en-US"/>
          </a:p>
        </p:txBody>
      </p:sp>
    </p:spTree>
    <p:extLst>
      <p:ext uri="{BB962C8B-B14F-4D97-AF65-F5344CB8AC3E}">
        <p14:creationId xmlns:p14="http://schemas.microsoft.com/office/powerpoint/2010/main" val="3706530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CCCC5-E990-4042-A58C-58AED7D8C8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993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32</a:t>
            </a:fld>
            <a:endParaRPr lang="en-GB"/>
          </a:p>
        </p:txBody>
      </p:sp>
    </p:spTree>
    <p:extLst>
      <p:ext uri="{BB962C8B-B14F-4D97-AF65-F5344CB8AC3E}">
        <p14:creationId xmlns:p14="http://schemas.microsoft.com/office/powerpoint/2010/main" val="1698471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898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CCCC5-E990-4042-A58C-58AED7D8C8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273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CCCC5-E990-4042-A58C-58AED7D8C8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808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65CF2-C103-4F94-A9B3-2EE02F579942}" type="slidenum">
              <a:rPr lang="en-GB" smtClean="0"/>
              <a:pPr/>
              <a:t>36</a:t>
            </a:fld>
            <a:endParaRPr lang="en-GB"/>
          </a:p>
        </p:txBody>
      </p:sp>
    </p:spTree>
    <p:extLst>
      <p:ext uri="{BB962C8B-B14F-4D97-AF65-F5344CB8AC3E}">
        <p14:creationId xmlns:p14="http://schemas.microsoft.com/office/powerpoint/2010/main" val="3614939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65CF2-C103-4F94-A9B3-2EE02F579942}" type="slidenum">
              <a:rPr lang="en-GB" smtClean="0"/>
              <a:pPr/>
              <a:t>37</a:t>
            </a:fld>
            <a:endParaRPr lang="en-GB"/>
          </a:p>
        </p:txBody>
      </p:sp>
    </p:spTree>
    <p:extLst>
      <p:ext uri="{BB962C8B-B14F-4D97-AF65-F5344CB8AC3E}">
        <p14:creationId xmlns:p14="http://schemas.microsoft.com/office/powerpoint/2010/main" val="59354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87299CB-F7E9-4107-81EB-C925F14EF754}" type="slidenum">
              <a:rPr lang="en-US" smtClean="0"/>
              <a:t>4</a:t>
            </a:fld>
            <a:endParaRPr lang="en-US"/>
          </a:p>
        </p:txBody>
      </p:sp>
    </p:spTree>
    <p:extLst>
      <p:ext uri="{BB962C8B-B14F-4D97-AF65-F5344CB8AC3E}">
        <p14:creationId xmlns:p14="http://schemas.microsoft.com/office/powerpoint/2010/main" val="425683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5F1451-8124-4E94-AA5A-78F779B462F6}" type="slidenum">
              <a:rPr lang="en-GB" smtClean="0"/>
              <a:t>5</a:t>
            </a:fld>
            <a:endParaRPr lang="en-GB"/>
          </a:p>
        </p:txBody>
      </p:sp>
    </p:spTree>
    <p:extLst>
      <p:ext uri="{BB962C8B-B14F-4D97-AF65-F5344CB8AC3E}">
        <p14:creationId xmlns:p14="http://schemas.microsoft.com/office/powerpoint/2010/main" val="273789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Bef>
                <a:spcPts val="600"/>
              </a:spcBef>
              <a:spcAft>
                <a:spcPts val="600"/>
              </a:spcAft>
              <a:buFont typeface="Symbol" panose="05050102010706020507" pitchFamily="18" charset="2"/>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F1451-8124-4E94-AA5A-78F779B462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60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A649ADB-2C4C-4F9A-B6EA-30D247E083AA}" type="slidenum">
              <a:rPr lang="en-US" smtClean="0"/>
              <a:t>8</a:t>
            </a:fld>
            <a:endParaRPr lang="en-US"/>
          </a:p>
        </p:txBody>
      </p:sp>
    </p:spTree>
    <p:extLst>
      <p:ext uri="{BB962C8B-B14F-4D97-AF65-F5344CB8AC3E}">
        <p14:creationId xmlns:p14="http://schemas.microsoft.com/office/powerpoint/2010/main" val="381319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5F1451-8124-4E94-AA5A-78F779B462F6}" type="slidenum">
              <a:rPr lang="en-GB" smtClean="0"/>
              <a:t>9</a:t>
            </a:fld>
            <a:endParaRPr lang="en-GB"/>
          </a:p>
        </p:txBody>
      </p:sp>
    </p:spTree>
    <p:extLst>
      <p:ext uri="{BB962C8B-B14F-4D97-AF65-F5344CB8AC3E}">
        <p14:creationId xmlns:p14="http://schemas.microsoft.com/office/powerpoint/2010/main" val="107190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80541-B9C7-48FF-954B-5004CEB444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79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EB1F9-1718-478E-8F00-CEC6E5D1762D}"/>
              </a:ext>
            </a:extLst>
          </p:cNvPr>
          <p:cNvSpPr>
            <a:spLocks noGrp="1"/>
          </p:cNvSpPr>
          <p:nvPr>
            <p:ph type="dt" sz="half" idx="10"/>
          </p:nvPr>
        </p:nvSpPr>
        <p:spPr/>
        <p:txBody>
          <a:bodyPr/>
          <a:lstStyle/>
          <a:p>
            <a:fld id="{0D04DA4E-445A-4A10-93DC-E74D762A3DE2}" type="datetimeFigureOut">
              <a:rPr lang="en-GB" smtClean="0"/>
              <a:t>07/06/2022</a:t>
            </a:fld>
            <a:endParaRPr lang="en-GB"/>
          </a:p>
        </p:txBody>
      </p:sp>
      <p:sp>
        <p:nvSpPr>
          <p:cNvPr id="3" name="Footer Placeholder 2">
            <a:extLst>
              <a:ext uri="{FF2B5EF4-FFF2-40B4-BE49-F238E27FC236}">
                <a16:creationId xmlns:a16="http://schemas.microsoft.com/office/drawing/2014/main" id="{0917CFF0-BAF7-4187-A550-263B46A23F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F6B431-7E5A-4806-BEE8-88002C615551}"/>
              </a:ext>
            </a:extLst>
          </p:cNvPr>
          <p:cNvSpPr>
            <a:spLocks noGrp="1"/>
          </p:cNvSpPr>
          <p:nvPr>
            <p:ph type="sldNum" sz="quarter" idx="12"/>
          </p:nvPr>
        </p:nvSpPr>
        <p:spPr/>
        <p:txBody>
          <a:bodyPr/>
          <a:lstStyle/>
          <a:p>
            <a:fld id="{7B29C96A-B98B-4179-8A60-5990F3183F69}" type="slidenum">
              <a:rPr lang="en-GB" smtClean="0"/>
              <a:t>‹#›</a:t>
            </a:fld>
            <a:endParaRPr lang="en-GB"/>
          </a:p>
        </p:txBody>
      </p:sp>
    </p:spTree>
    <p:extLst>
      <p:ext uri="{BB962C8B-B14F-4D97-AF65-F5344CB8AC3E}">
        <p14:creationId xmlns:p14="http://schemas.microsoft.com/office/powerpoint/2010/main" val="97916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FDB0-5B99-4AE3-AE20-33A25E6BF856}"/>
              </a:ext>
            </a:extLst>
          </p:cNvPr>
          <p:cNvSpPr>
            <a:spLocks noGrp="1"/>
          </p:cNvSpPr>
          <p:nvPr>
            <p:ph type="title"/>
          </p:nvPr>
        </p:nvSpPr>
        <p:spPr>
          <a:xfrm>
            <a:off x="422347" y="143891"/>
            <a:ext cx="10206742" cy="1325563"/>
          </a:xfrm>
          <a:prstGeom prst="rect">
            <a:avLst/>
          </a:prstGeom>
        </p:spPr>
        <p:txBody>
          <a:bodyPr>
            <a:normAutofit/>
          </a:bodyPr>
          <a:lstStyle>
            <a:lvl1pPr>
              <a:defRPr sz="3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87C206-BBDB-4904-BE9F-A38DC50FDAAE}"/>
              </a:ext>
            </a:extLst>
          </p:cNvPr>
          <p:cNvSpPr>
            <a:spLocks noGrp="1"/>
          </p:cNvSpPr>
          <p:nvPr>
            <p:ph idx="1"/>
          </p:nvPr>
        </p:nvSpPr>
        <p:spPr>
          <a:xfrm>
            <a:off x="422347" y="1605406"/>
            <a:ext cx="11380074" cy="4153497"/>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61475F-3C9B-4CC6-A6F1-1613F5CAE03C}"/>
              </a:ext>
            </a:extLst>
          </p:cNvPr>
          <p:cNvSpPr>
            <a:spLocks noGrp="1"/>
          </p:cNvSpPr>
          <p:nvPr>
            <p:ph type="dt" sz="half" idx="10"/>
          </p:nvPr>
        </p:nvSpPr>
        <p:spPr/>
        <p:txBody>
          <a:bodyPr/>
          <a:lstStyle/>
          <a:p>
            <a:fld id="{0D04DA4E-445A-4A10-93DC-E74D762A3DE2}" type="datetimeFigureOut">
              <a:rPr lang="en-GB" smtClean="0"/>
              <a:t>07/06/2022</a:t>
            </a:fld>
            <a:endParaRPr lang="en-GB"/>
          </a:p>
        </p:txBody>
      </p:sp>
      <p:sp>
        <p:nvSpPr>
          <p:cNvPr id="5" name="Footer Placeholder 4">
            <a:extLst>
              <a:ext uri="{FF2B5EF4-FFF2-40B4-BE49-F238E27FC236}">
                <a16:creationId xmlns:a16="http://schemas.microsoft.com/office/drawing/2014/main" id="{55D44501-F93E-4C41-BEBD-F31EA4684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3CB422-C757-4A72-A9E1-648C06125D42}"/>
              </a:ext>
            </a:extLst>
          </p:cNvPr>
          <p:cNvSpPr>
            <a:spLocks noGrp="1"/>
          </p:cNvSpPr>
          <p:nvPr>
            <p:ph type="sldNum" sz="quarter" idx="12"/>
          </p:nvPr>
        </p:nvSpPr>
        <p:spPr/>
        <p:txBody>
          <a:bodyPr/>
          <a:lstStyle/>
          <a:p>
            <a:fld id="{7B29C96A-B98B-4179-8A60-5990F3183F69}" type="slidenum">
              <a:rPr lang="en-GB" smtClean="0"/>
              <a:t>‹#›</a:t>
            </a:fld>
            <a:endParaRPr lang="en-GB"/>
          </a:p>
        </p:txBody>
      </p:sp>
      <p:pic>
        <p:nvPicPr>
          <p:cNvPr id="7" name="Picture 2" descr="UKCA Marking and Consulting Services from IES">
            <a:extLst>
              <a:ext uri="{FF2B5EF4-FFF2-40B4-BE49-F238E27FC236}">
                <a16:creationId xmlns:a16="http://schemas.microsoft.com/office/drawing/2014/main" id="{7D906169-EB2B-44E9-8166-BB279F9FF0A9}"/>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801526" y="306665"/>
            <a:ext cx="1104547" cy="100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13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EB6AE-E48A-45A4-A11D-7F47824778D0}"/>
              </a:ext>
            </a:extLst>
          </p:cNvPr>
          <p:cNvSpPr>
            <a:spLocks noGrp="1"/>
          </p:cNvSpPr>
          <p:nvPr>
            <p:ph type="title"/>
          </p:nvPr>
        </p:nvSpPr>
        <p:spPr>
          <a:xfrm>
            <a:off x="268971" y="250068"/>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B934C2-0F0C-4A37-B9B0-346088F72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4DAB2-DF01-4A0F-8AF1-A2B917E06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4DA4E-445A-4A10-93DC-E74D762A3DE2}" type="datetimeFigureOut">
              <a:rPr lang="en-GB" smtClean="0"/>
              <a:t>07/06/2022</a:t>
            </a:fld>
            <a:endParaRPr lang="en-GB"/>
          </a:p>
        </p:txBody>
      </p:sp>
      <p:sp>
        <p:nvSpPr>
          <p:cNvPr id="5" name="Footer Placeholder 4">
            <a:extLst>
              <a:ext uri="{FF2B5EF4-FFF2-40B4-BE49-F238E27FC236}">
                <a16:creationId xmlns:a16="http://schemas.microsoft.com/office/drawing/2014/main" id="{A4338E56-40A2-48D1-9F78-4E3A571FD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F45176-E195-4398-8BB7-CAE82AE03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9C96A-B98B-4179-8A60-5990F3183F69}" type="slidenum">
              <a:rPr lang="en-GB" smtClean="0"/>
              <a:t>‹#›</a:t>
            </a:fld>
            <a:endParaRPr lang="en-GB"/>
          </a:p>
        </p:txBody>
      </p:sp>
      <p:sp>
        <p:nvSpPr>
          <p:cNvPr id="7" name="Footer Placeholder 4">
            <a:extLst>
              <a:ext uri="{FF2B5EF4-FFF2-40B4-BE49-F238E27FC236}">
                <a16:creationId xmlns:a16="http://schemas.microsoft.com/office/drawing/2014/main" id="{6813AEC7-2AC4-45AD-B876-0C0BD2190AE1}"/>
              </a:ext>
            </a:extLst>
          </p:cNvPr>
          <p:cNvSpPr txBox="1">
            <a:spLocks/>
          </p:cNvSpPr>
          <p:nvPr userDrawn="1"/>
        </p:nvSpPr>
        <p:spPr>
          <a:xfrm>
            <a:off x="0" y="6025896"/>
            <a:ext cx="12192000" cy="832104"/>
          </a:xfrm>
          <a:prstGeom prst="rect">
            <a:avLst/>
          </a:prstGeom>
          <a:solidFill>
            <a:srgbClr val="002F6D"/>
          </a:solidFill>
          <a:ln>
            <a:solidFill>
              <a:srgbClr val="002F6D"/>
            </a:solid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endParaRPr>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90B320B0-1B85-4868-806B-12C5A46397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92495" y="6124094"/>
            <a:ext cx="1196930" cy="635708"/>
          </a:xfrm>
          <a:prstGeom prst="rect">
            <a:avLst/>
          </a:prstGeom>
        </p:spPr>
      </p:pic>
    </p:spTree>
    <p:extLst>
      <p:ext uri="{BB962C8B-B14F-4D97-AF65-F5344CB8AC3E}">
        <p14:creationId xmlns:p14="http://schemas.microsoft.com/office/powerpoint/2010/main" val="804494382"/>
      </p:ext>
    </p:extLst>
  </p:cSld>
  <p:clrMap bg1="lt1" tx1="dk1" bg2="lt2" tx2="dk2" accent1="accent1" accent2="accent2" accent3="accent3" accent4="accent4" accent5="accent5" accent6="accent6" hlink="hlink" folHlink="folHlink"/>
  <p:sldLayoutIdLst>
    <p:sldLayoutId id="2147483655" r:id="rId1"/>
    <p:sldLayoutId id="2147483657" r:id="rId2"/>
  </p:sldLayoutIdLst>
  <p:txStyles>
    <p:titleStyle>
      <a:lvl1pPr algn="l" defTabSz="914400" rtl="0" eaLnBrk="1" latinLnBrk="0" hangingPunct="1">
        <a:lnSpc>
          <a:spcPct val="90000"/>
        </a:lnSpc>
        <a:spcBef>
          <a:spcPct val="0"/>
        </a:spcBef>
        <a:buNone/>
        <a:defRPr sz="4400" b="1" kern="1200">
          <a:solidFill>
            <a:srgbClr val="002F6D"/>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diagramQuickStyle" Target="../diagrams/quickStyle1.xml"/><Relationship Id="rId12"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62.svg"/><Relationship Id="rId5" Type="http://schemas.openxmlformats.org/officeDocument/2006/relationships/diagramData" Target="../diagrams/data1.xml"/><Relationship Id="rId10" Type="http://schemas.openxmlformats.org/officeDocument/2006/relationships/image" Target="../media/image61.png"/><Relationship Id="rId4" Type="http://schemas.openxmlformats.org/officeDocument/2006/relationships/image" Target="../media/image60.sv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6.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8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gov.uk/guidance/using-the-ukni-marking" TargetMode="External"/><Relationship Id="rId5" Type="http://schemas.openxmlformats.org/officeDocument/2006/relationships/image" Target="../media/image81.jpeg"/><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 Id="rId9" Type="http://schemas.openxmlformats.org/officeDocument/2006/relationships/image" Target="../media/image89.sv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86.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32.svg"/><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2.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6.svg"/><Relationship Id="rId5" Type="http://schemas.openxmlformats.org/officeDocument/2006/relationships/image" Target="../media/image4.png"/><Relationship Id="rId10" Type="http://schemas.openxmlformats.org/officeDocument/2006/relationships/image" Target="../media/image95.png"/><Relationship Id="rId4" Type="http://schemas.microsoft.com/office/2007/relationships/hdphoto" Target="../media/hdphoto4.wdp"/><Relationship Id="rId9" Type="http://schemas.openxmlformats.org/officeDocument/2006/relationships/image" Target="../media/image94.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hyperlink" Target="https://www.gov.uk/guidance/product-safety-for-businesses-a-to-z-of-industry-guidance" TargetMode="External"/><Relationship Id="rId13" Type="http://schemas.openxmlformats.org/officeDocument/2006/relationships/image" Target="../media/image100.svg"/><Relationship Id="rId3" Type="http://schemas.openxmlformats.org/officeDocument/2006/relationships/hyperlink" Target="https://www.gov.uk/guidance/webinars-for-using-the-ukca-marking-and-placing-goods-on-the-market-in-great-britain-and-northern-ireland" TargetMode="External"/><Relationship Id="rId7" Type="http://schemas.openxmlformats.org/officeDocument/2006/relationships/hyperlink" Target="https://www.gov.uk/guidance/placing-manufactured-goods-on-the-market-in-northern-ireland" TargetMode="External"/><Relationship Id="rId12"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gov.uk/guidance/placing-manufactured-goods-on-the-market-in-great-britain" TargetMode="External"/><Relationship Id="rId11" Type="http://schemas.openxmlformats.org/officeDocument/2006/relationships/image" Target="../media/image98.svg"/><Relationship Id="rId5" Type="http://schemas.openxmlformats.org/officeDocument/2006/relationships/hyperlink" Target="https://www.gov.uk/guidance/using-the-ukni-marking" TargetMode="External"/><Relationship Id="rId10" Type="http://schemas.openxmlformats.org/officeDocument/2006/relationships/image" Target="../media/image97.png"/><Relationship Id="rId4" Type="http://schemas.openxmlformats.org/officeDocument/2006/relationships/hyperlink" Target="https://www.gov.uk/guidance/using-the-ukca-marking" TargetMode="External"/><Relationship Id="rId9" Type="http://schemas.openxmlformats.org/officeDocument/2006/relationships/hyperlink" Target="https://eur02.safelinks.protection.outlook.com/?url=https%3A%2F%2Fwww.gov.uk%2Fuk-market-conformity-assessment-bodies&amp;data=04%7C01%7CNicolette.Adcock%40beis.gov.uk%7Cb9c7cb8a76144525955908d9dc257116%7Ccbac700502c143ebb497e6492d1b2dd8%7C0%7C0%7C637782875625421704%7CUnknown%7CTWFpbGZsb3d8eyJWIjoiMC4wLjAwMDAiLCJQIjoiV2luMzIiLCJBTiI6Ik1haWwiLCJXVCI6Mn0%3D%7C3000&amp;sdata=ytOt5cONFUmvj7S4Tbp7SVPWSE0Up0J7M99ZgMgazHo%3D&amp;reserved=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gov.uk/guidance/rail-transport-domestic-and-cross-border-operations#interoperability-constituents" TargetMode="External"/><Relationship Id="rId3" Type="http://schemas.openxmlformats.org/officeDocument/2006/relationships/image" Target="../media/image101.png"/><Relationship Id="rId7" Type="http://schemas.openxmlformats.org/officeDocument/2006/relationships/hyperlink" Target="https://www.hse.gov.uk/explosives/ce-marking/index.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gov.uk/guidance/regulating-medical-devices-in-the-uk" TargetMode="External"/><Relationship Id="rId11" Type="http://schemas.openxmlformats.org/officeDocument/2006/relationships/hyperlink" Target="https://www.gov.uk/guidance/rohs-compliance-and-guidance" TargetMode="External"/><Relationship Id="rId5" Type="http://schemas.openxmlformats.org/officeDocument/2006/relationships/hyperlink" Target="https://www.gov.uk/guidance/construction-products-regulation-in-great-britain" TargetMode="External"/><Relationship Id="rId10" Type="http://schemas.openxmlformats.org/officeDocument/2006/relationships/hyperlink" Target="https://www.gov.uk/government/publications/designated-standards-cableway-installations" TargetMode="External"/><Relationship Id="rId4" Type="http://schemas.openxmlformats.org/officeDocument/2006/relationships/image" Target="../media/image102.svg"/><Relationship Id="rId9" Type="http://schemas.openxmlformats.org/officeDocument/2006/relationships/hyperlink" Target="https://www.gov.uk/guidance/manufacturing-and-marketing-fertilisers"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0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06.png"/><Relationship Id="rId5" Type="http://schemas.openxmlformats.org/officeDocument/2006/relationships/diagramQuickStyle" Target="../diagrams/quickStyle2.xml"/><Relationship Id="rId15" Type="http://schemas.openxmlformats.org/officeDocument/2006/relationships/hyperlink" Target="https://www.gov.uk/guidance/moving-qualifying-goods-from-northern-ireland-to-the-rest-of-the-uk" TargetMode="External"/><Relationship Id="rId10" Type="http://schemas.openxmlformats.org/officeDocument/2006/relationships/image" Target="../media/image105.png"/><Relationship Id="rId4" Type="http://schemas.openxmlformats.org/officeDocument/2006/relationships/diagramLayout" Target="../diagrams/layout2.xml"/><Relationship Id="rId9" Type="http://schemas.openxmlformats.org/officeDocument/2006/relationships/image" Target="../media/image104.png"/><Relationship Id="rId14" Type="http://schemas.openxmlformats.org/officeDocument/2006/relationships/hyperlink" Target="https://www.gov.uk/guidance/placing-manufactured-goods-on-the-market-in-great-britain-from-1-january-2021" TargetMode="Externa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07.png"/><Relationship Id="rId3" Type="http://schemas.openxmlformats.org/officeDocument/2006/relationships/hyperlink" Target="https://www.gov.uk/guidance/moving-qualifying-goods-from-northern-ireland-to-the-rest-of-the-uk" TargetMode="External"/><Relationship Id="rId7" Type="http://schemas.openxmlformats.org/officeDocument/2006/relationships/diagramColors" Target="../diagrams/colors3.xml"/><Relationship Id="rId12" Type="http://schemas.openxmlformats.org/officeDocument/2006/relationships/image" Target="../media/image10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05.png"/><Relationship Id="rId5" Type="http://schemas.openxmlformats.org/officeDocument/2006/relationships/diagramLayout" Target="../diagrams/layout3.xml"/><Relationship Id="rId15" Type="http://schemas.openxmlformats.org/officeDocument/2006/relationships/hyperlink" Target="https://www.gov.uk/guidance/placing-manufactured-goods-on-the-market-in-great-britain-from-1-january-2021" TargetMode="External"/><Relationship Id="rId10" Type="http://schemas.openxmlformats.org/officeDocument/2006/relationships/image" Target="../media/image104.png"/><Relationship Id="rId4" Type="http://schemas.openxmlformats.org/officeDocument/2006/relationships/diagramData" Target="../diagrams/data3.xml"/><Relationship Id="rId9" Type="http://schemas.openxmlformats.org/officeDocument/2006/relationships/image" Target="../media/image103.png"/><Relationship Id="rId14" Type="http://schemas.openxmlformats.org/officeDocument/2006/relationships/image" Target="../media/image10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ov.uk/guidance/using-the-ukca-marking" TargetMode="Externa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uilding&#10;&#10;Description automatically generated">
            <a:extLst>
              <a:ext uri="{FF2B5EF4-FFF2-40B4-BE49-F238E27FC236}">
                <a16:creationId xmlns:a16="http://schemas.microsoft.com/office/drawing/2014/main" id="{C089BA31-8D7E-4659-981E-97BAC016DDA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1" name="Arrow: Pentagon 10">
            <a:extLst>
              <a:ext uri="{FF2B5EF4-FFF2-40B4-BE49-F238E27FC236}">
                <a16:creationId xmlns:a16="http://schemas.microsoft.com/office/drawing/2014/main" id="{EF7AC43F-242D-4429-8545-E44A34CE9C4B}"/>
              </a:ext>
            </a:extLst>
          </p:cNvPr>
          <p:cNvSpPr/>
          <p:nvPr/>
        </p:nvSpPr>
        <p:spPr>
          <a:xfrm>
            <a:off x="0" y="0"/>
            <a:ext cx="6879590" cy="6864872"/>
          </a:xfrm>
          <a:prstGeom prst="homePlate">
            <a:avLst>
              <a:gd name="adj" fmla="val 20696"/>
            </a:avLst>
          </a:prstGeom>
          <a:solidFill>
            <a:srgbClr val="002F6D">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5490773" cy="1325563"/>
          </a:xfrm>
        </p:spPr>
        <p:txBody>
          <a:bodyPr>
            <a:normAutofit fontScale="90000"/>
          </a:bodyPr>
          <a:lstStyle/>
          <a:p>
            <a:r>
              <a:rPr lang="en-GB" sz="3200" dirty="0">
                <a:solidFill>
                  <a:schemeClr val="bg1"/>
                </a:solidFill>
              </a:rPr>
              <a:t>UKCA GUIDANCE PRESENTATION </a:t>
            </a:r>
            <a:br>
              <a:rPr lang="en-GB" sz="1800" dirty="0">
                <a:solidFill>
                  <a:schemeClr val="bg1"/>
                </a:solidFill>
              </a:rPr>
            </a:br>
            <a:endParaRPr lang="en-GB" sz="3800" dirty="0">
              <a:solidFill>
                <a:schemeClr val="bg1"/>
              </a:solidFill>
            </a:endParaRP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5" cstate="email">
            <a:alphaModFix/>
            <a:extLst>
              <a:ext uri="{BEBA8EAE-BF5A-486C-A8C5-ECC9F3942E4B}">
                <a14:imgProps xmlns:a14="http://schemas.microsoft.com/office/drawing/2010/main">
                  <a14:imgLayer r:embed="rId6">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304786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13BE-46A8-41DD-8D0A-56A355C0DC46}"/>
              </a:ext>
            </a:extLst>
          </p:cNvPr>
          <p:cNvSpPr>
            <a:spLocks noGrp="1"/>
          </p:cNvSpPr>
          <p:nvPr>
            <p:ph type="title"/>
          </p:nvPr>
        </p:nvSpPr>
        <p:spPr>
          <a:xfrm>
            <a:off x="422347" y="356757"/>
            <a:ext cx="10206742" cy="1325563"/>
          </a:xfrm>
        </p:spPr>
        <p:txBody>
          <a:bodyPr/>
          <a:lstStyle/>
          <a:p>
            <a:r>
              <a:rPr lang="en-GB"/>
              <a:t>Visualising placing on the market in Great Britain</a:t>
            </a:r>
          </a:p>
        </p:txBody>
      </p:sp>
      <p:cxnSp>
        <p:nvCxnSpPr>
          <p:cNvPr id="5" name="Straight Connector 4">
            <a:extLst>
              <a:ext uri="{FF2B5EF4-FFF2-40B4-BE49-F238E27FC236}">
                <a16:creationId xmlns:a16="http://schemas.microsoft.com/office/drawing/2014/main" id="{DAA86DC2-3378-4306-9553-D58224D0AD7A}"/>
              </a:ext>
            </a:extLst>
          </p:cNvPr>
          <p:cNvCxnSpPr>
            <a:cxnSpLocks/>
          </p:cNvCxnSpPr>
          <p:nvPr/>
        </p:nvCxnSpPr>
        <p:spPr>
          <a:xfrm>
            <a:off x="6235148" y="4957172"/>
            <a:ext cx="0" cy="827965"/>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0" name="Graphic 9" descr="Flip calendar with solid fill">
            <a:extLst>
              <a:ext uri="{FF2B5EF4-FFF2-40B4-BE49-F238E27FC236}">
                <a16:creationId xmlns:a16="http://schemas.microsoft.com/office/drawing/2014/main" id="{8283495A-8F8C-4E23-9C64-315086D547E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02499" y="3315390"/>
            <a:ext cx="1813502" cy="1813502"/>
          </a:xfrm>
          <a:prstGeom prst="rect">
            <a:avLst/>
          </a:prstGeom>
        </p:spPr>
      </p:pic>
      <p:sp>
        <p:nvSpPr>
          <p:cNvPr id="12" name="TextBox 11">
            <a:extLst>
              <a:ext uri="{FF2B5EF4-FFF2-40B4-BE49-F238E27FC236}">
                <a16:creationId xmlns:a16="http://schemas.microsoft.com/office/drawing/2014/main" id="{7DE13A15-C593-4E33-839A-7E65D3DB2EC8}"/>
              </a:ext>
            </a:extLst>
          </p:cNvPr>
          <p:cNvSpPr txBox="1"/>
          <p:nvPr/>
        </p:nvSpPr>
        <p:spPr>
          <a:xfrm>
            <a:off x="709039" y="3840760"/>
            <a:ext cx="416598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A printer placed on market in GB for the first time </a:t>
            </a:r>
            <a:r>
              <a:rPr kumimoji="0" lang="en-GB" sz="1600" b="1" i="0" u="none" strike="noStrike" kern="1200" cap="none" spc="0" normalizeH="0" baseline="0" noProof="0">
                <a:ln>
                  <a:noFill/>
                </a:ln>
                <a:solidFill>
                  <a:srgbClr val="FF0066"/>
                </a:solidFill>
                <a:effectLst/>
                <a:uLnTx/>
                <a:uFillTx/>
                <a:latin typeface="Trebuchet MS" panose="020B0603020202020204"/>
                <a:ea typeface="+mn-ea"/>
                <a:cs typeface="+mn-cs"/>
              </a:rPr>
              <a:t>before</a:t>
            </a: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 </a:t>
            </a:r>
            <a:r>
              <a:rPr lang="en-GB" sz="1600">
                <a:solidFill>
                  <a:prstClr val="black"/>
                </a:solidFill>
                <a:latin typeface="Trebuchet MS" panose="020B0603020202020204"/>
              </a:rPr>
              <a:t>31 Dec 2022:</a:t>
            </a:r>
            <a:endPar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F0066"/>
              </a:buClr>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CE or UKCA marking can be used. </a:t>
            </a:r>
          </a:p>
          <a:p>
            <a:pPr marL="285750" marR="0" lvl="0" indent="-285750" algn="l" defTabSz="914400" rtl="0" eaLnBrk="1" fontAlgn="auto" latinLnBrk="0" hangingPunct="1">
              <a:lnSpc>
                <a:spcPct val="100000"/>
              </a:lnSpc>
              <a:spcBef>
                <a:spcPts val="0"/>
              </a:spcBef>
              <a:spcAft>
                <a:spcPts val="0"/>
              </a:spcAft>
              <a:buClr>
                <a:srgbClr val="FF0066"/>
              </a:buClr>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Any individual CE marked good placed on the market in GB before </a:t>
            </a:r>
            <a:r>
              <a:rPr lang="en-GB" sz="1600">
                <a:solidFill>
                  <a:prstClr val="black"/>
                </a:solidFill>
                <a:latin typeface="Trebuchet MS" panose="020B0603020202020204"/>
              </a:rPr>
              <a:t>31 Dec 2022</a:t>
            </a: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 can continue to circulate to its end user after that date.</a:t>
            </a:r>
          </a:p>
        </p:txBody>
      </p:sp>
      <p:grpSp>
        <p:nvGrpSpPr>
          <p:cNvPr id="28" name="Group 27">
            <a:extLst>
              <a:ext uri="{FF2B5EF4-FFF2-40B4-BE49-F238E27FC236}">
                <a16:creationId xmlns:a16="http://schemas.microsoft.com/office/drawing/2014/main" id="{05D307C2-6747-4930-B3E8-0C6C8853BDE1}"/>
              </a:ext>
            </a:extLst>
          </p:cNvPr>
          <p:cNvGrpSpPr/>
          <p:nvPr/>
        </p:nvGrpSpPr>
        <p:grpSpPr>
          <a:xfrm>
            <a:off x="8451277" y="2916560"/>
            <a:ext cx="1515238" cy="734487"/>
            <a:chOff x="7871402" y="2334929"/>
            <a:chExt cx="1727344" cy="914401"/>
          </a:xfrm>
        </p:grpSpPr>
        <p:pic>
          <p:nvPicPr>
            <p:cNvPr id="8" name="Graphic 7" descr="Printer with solid fill">
              <a:extLst>
                <a:ext uri="{FF2B5EF4-FFF2-40B4-BE49-F238E27FC236}">
                  <a16:creationId xmlns:a16="http://schemas.microsoft.com/office/drawing/2014/main" id="{84BE14F9-A8F3-42B9-913C-B52269685C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871402" y="2384470"/>
              <a:ext cx="821643" cy="821643"/>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83DA84C3-E522-436E-8B39-55F2376DB0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84345" y="2334929"/>
              <a:ext cx="914401" cy="914401"/>
            </a:xfrm>
            <a:prstGeom prst="rect">
              <a:avLst/>
            </a:prstGeom>
          </p:spPr>
        </p:pic>
      </p:grpSp>
      <p:sp>
        <p:nvSpPr>
          <p:cNvPr id="18" name="TextBox 17">
            <a:extLst>
              <a:ext uri="{FF2B5EF4-FFF2-40B4-BE49-F238E27FC236}">
                <a16:creationId xmlns:a16="http://schemas.microsoft.com/office/drawing/2014/main" id="{69E206C0-D44D-4AD2-8CC7-0C0A84081274}"/>
              </a:ext>
            </a:extLst>
          </p:cNvPr>
          <p:cNvSpPr txBox="1"/>
          <p:nvPr/>
        </p:nvSpPr>
        <p:spPr>
          <a:xfrm>
            <a:off x="5525718" y="4077860"/>
            <a:ext cx="13586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FF0066"/>
                </a:solidFill>
                <a:latin typeface="Trebuchet MS" panose="020B0603020202020204"/>
              </a:rPr>
              <a:t>31 Dec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0066"/>
                </a:solidFill>
                <a:effectLst/>
                <a:uLnTx/>
                <a:uFillTx/>
                <a:latin typeface="Trebuchet MS" panose="020B0603020202020204"/>
                <a:ea typeface="+mn-ea"/>
                <a:cs typeface="+mn-cs"/>
              </a:rPr>
              <a:t>2022</a:t>
            </a:r>
          </a:p>
        </p:txBody>
      </p:sp>
      <p:cxnSp>
        <p:nvCxnSpPr>
          <p:cNvPr id="24" name="Straight Connector 23">
            <a:extLst>
              <a:ext uri="{FF2B5EF4-FFF2-40B4-BE49-F238E27FC236}">
                <a16:creationId xmlns:a16="http://schemas.microsoft.com/office/drawing/2014/main" id="{0CA4FE50-1233-4756-B1F7-8CC565DF7DA3}"/>
              </a:ext>
            </a:extLst>
          </p:cNvPr>
          <p:cNvCxnSpPr>
            <a:cxnSpLocks/>
          </p:cNvCxnSpPr>
          <p:nvPr/>
        </p:nvCxnSpPr>
        <p:spPr>
          <a:xfrm>
            <a:off x="6210299" y="2707774"/>
            <a:ext cx="0" cy="827965"/>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27" name="Group 26">
            <a:extLst>
              <a:ext uri="{FF2B5EF4-FFF2-40B4-BE49-F238E27FC236}">
                <a16:creationId xmlns:a16="http://schemas.microsoft.com/office/drawing/2014/main" id="{2016AFB5-DB6D-4E54-89CE-44CC6C0F3D51}"/>
              </a:ext>
            </a:extLst>
          </p:cNvPr>
          <p:cNvGrpSpPr/>
          <p:nvPr/>
        </p:nvGrpSpPr>
        <p:grpSpPr>
          <a:xfrm>
            <a:off x="1234045" y="2959602"/>
            <a:ext cx="2572581" cy="785864"/>
            <a:chOff x="928163" y="2378148"/>
            <a:chExt cx="3023239" cy="914401"/>
          </a:xfrm>
        </p:grpSpPr>
        <p:pic>
          <p:nvPicPr>
            <p:cNvPr id="7" name="Graphic 6" descr="Printer with solid fill">
              <a:extLst>
                <a:ext uri="{FF2B5EF4-FFF2-40B4-BE49-F238E27FC236}">
                  <a16:creationId xmlns:a16="http://schemas.microsoft.com/office/drawing/2014/main" id="{A40A51BA-B2A3-427C-A153-F18B558D54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8163" y="2384470"/>
              <a:ext cx="821643" cy="821643"/>
            </a:xfrm>
            <a:prstGeom prst="rect">
              <a:avLst/>
            </a:prstGeom>
          </p:spPr>
        </p:pic>
        <p:pic>
          <p:nvPicPr>
            <p:cNvPr id="16" name="Picture 4" descr="CE marking - Wikipedia">
              <a:extLst>
                <a:ext uri="{FF2B5EF4-FFF2-40B4-BE49-F238E27FC236}">
                  <a16:creationId xmlns:a16="http://schemas.microsoft.com/office/drawing/2014/main" id="{1BBA59EF-4686-4B03-9220-77033DE9B17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38234" y="2549902"/>
              <a:ext cx="782375" cy="5686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Shape&#10;&#10;Description automatically generated with low confidence">
              <a:extLst>
                <a:ext uri="{FF2B5EF4-FFF2-40B4-BE49-F238E27FC236}">
                  <a16:creationId xmlns:a16="http://schemas.microsoft.com/office/drawing/2014/main" id="{9E31A137-9414-4AD2-954C-2AE162A21C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37001" y="2378148"/>
              <a:ext cx="914401" cy="914401"/>
            </a:xfrm>
            <a:prstGeom prst="rect">
              <a:avLst/>
            </a:prstGeom>
          </p:spPr>
        </p:pic>
        <p:sp>
          <p:nvSpPr>
            <p:cNvPr id="25" name="TextBox 24">
              <a:extLst>
                <a:ext uri="{FF2B5EF4-FFF2-40B4-BE49-F238E27FC236}">
                  <a16:creationId xmlns:a16="http://schemas.microsoft.com/office/drawing/2014/main" id="{FB90001B-8BF1-495C-952D-466AC6D063A5}"/>
                </a:ext>
              </a:extLst>
            </p:cNvPr>
            <p:cNvSpPr txBox="1"/>
            <p:nvPr/>
          </p:nvSpPr>
          <p:spPr>
            <a:xfrm>
              <a:off x="2229422" y="2592074"/>
              <a:ext cx="13586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F6D"/>
                  </a:solidFill>
                  <a:effectLst/>
                  <a:uLnTx/>
                  <a:uFillTx/>
                  <a:latin typeface="Trebuchet MS" panose="020B0603020202020204"/>
                  <a:ea typeface="+mn-ea"/>
                  <a:cs typeface="+mn-cs"/>
                </a:rPr>
                <a:t>or</a:t>
              </a:r>
            </a:p>
          </p:txBody>
        </p:sp>
      </p:grpSp>
      <p:sp>
        <p:nvSpPr>
          <p:cNvPr id="26" name="TextBox 25">
            <a:extLst>
              <a:ext uri="{FF2B5EF4-FFF2-40B4-BE49-F238E27FC236}">
                <a16:creationId xmlns:a16="http://schemas.microsoft.com/office/drawing/2014/main" id="{30BB1EC4-97F1-4C43-A9FF-4CC59D8FB5DB}"/>
              </a:ext>
            </a:extLst>
          </p:cNvPr>
          <p:cNvSpPr txBox="1"/>
          <p:nvPr/>
        </p:nvSpPr>
        <p:spPr>
          <a:xfrm>
            <a:off x="7083097" y="3690841"/>
            <a:ext cx="468710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A printer placed on market in GB for the first time  </a:t>
            </a:r>
            <a:r>
              <a:rPr kumimoji="0" lang="en-GB" sz="1600" b="1" i="0" u="none" strike="noStrike" kern="1200" cap="none" spc="0" normalizeH="0" baseline="0" noProof="0">
                <a:ln>
                  <a:noFill/>
                </a:ln>
                <a:solidFill>
                  <a:srgbClr val="FF0066"/>
                </a:solidFill>
                <a:effectLst/>
                <a:uLnTx/>
                <a:uFillTx/>
                <a:latin typeface="Trebuchet MS" panose="020B0603020202020204"/>
                <a:ea typeface="+mn-ea"/>
                <a:cs typeface="+mn-cs"/>
              </a:rPr>
              <a:t>after </a:t>
            </a:r>
            <a:r>
              <a:rPr lang="en-GB" sz="1600">
                <a:solidFill>
                  <a:prstClr val="black"/>
                </a:solidFill>
                <a:latin typeface="Trebuchet MS" panose="020B0603020202020204"/>
              </a:rPr>
              <a:t>31 Dec 2022</a:t>
            </a: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a:t>
            </a:r>
          </a:p>
          <a:p>
            <a:pPr marL="285750" marR="0" lvl="0" indent="-285750" algn="l" defTabSz="914400" rtl="0" eaLnBrk="1" fontAlgn="auto" latinLnBrk="0" hangingPunct="1">
              <a:lnSpc>
                <a:spcPct val="100000"/>
              </a:lnSpc>
              <a:spcBef>
                <a:spcPts val="0"/>
              </a:spcBef>
              <a:spcAft>
                <a:spcPts val="0"/>
              </a:spcAft>
              <a:buClr>
                <a:srgbClr val="FF0066"/>
              </a:buClr>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The UKCA marking must be used. </a:t>
            </a:r>
          </a:p>
          <a:p>
            <a:pPr marL="285750" marR="0" lvl="0" indent="-285750" algn="l" defTabSz="914400" rtl="0" eaLnBrk="1" fontAlgn="auto" latinLnBrk="0" hangingPunct="1">
              <a:lnSpc>
                <a:spcPct val="100000"/>
              </a:lnSpc>
              <a:spcBef>
                <a:spcPts val="0"/>
              </a:spcBef>
              <a:spcAft>
                <a:spcPts val="0"/>
              </a:spcAft>
              <a:buClr>
                <a:srgbClr val="FF0066"/>
              </a:buClr>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The UKCA marking can be attached via a label or accompanying documents until </a:t>
            </a:r>
            <a:r>
              <a:rPr lang="en-GB" sz="1600">
                <a:solidFill>
                  <a:prstClr val="black"/>
                </a:solidFill>
                <a:latin typeface="Trebuchet MS" panose="020B0603020202020204"/>
              </a:rPr>
              <a:t>31 Dec</a:t>
            </a: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 2023.</a:t>
            </a:r>
          </a:p>
        </p:txBody>
      </p:sp>
      <p:sp>
        <p:nvSpPr>
          <p:cNvPr id="29" name="Content Placeholder 2">
            <a:extLst>
              <a:ext uri="{FF2B5EF4-FFF2-40B4-BE49-F238E27FC236}">
                <a16:creationId xmlns:a16="http://schemas.microsoft.com/office/drawing/2014/main" id="{E6B34F35-4659-44CB-8F36-453583919A1C}"/>
              </a:ext>
            </a:extLst>
          </p:cNvPr>
          <p:cNvSpPr txBox="1">
            <a:spLocks/>
          </p:cNvSpPr>
          <p:nvPr/>
        </p:nvSpPr>
        <p:spPr>
          <a:xfrm>
            <a:off x="456223" y="1884708"/>
            <a:ext cx="11313980" cy="1287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The same product type from the same manufacturer placed on the market for the first time in Great Britain either side of </a:t>
            </a:r>
            <a:r>
              <a:rPr lang="en-GB" sz="1800">
                <a:solidFill>
                  <a:prstClr val="black"/>
                </a:solidFill>
                <a:latin typeface="Trebuchet MS" panose="020B0603020202020204"/>
              </a:rPr>
              <a:t>31 December 2022 </a:t>
            </a: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will have different rules.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9" name="TextBox 18">
            <a:extLst>
              <a:ext uri="{FF2B5EF4-FFF2-40B4-BE49-F238E27FC236}">
                <a16:creationId xmlns:a16="http://schemas.microsoft.com/office/drawing/2014/main" id="{10A680E3-4C4F-42EF-B7DE-D19A7ABCC78B}"/>
              </a:ext>
            </a:extLst>
          </p:cNvPr>
          <p:cNvSpPr txBox="1"/>
          <p:nvPr/>
        </p:nvSpPr>
        <p:spPr>
          <a:xfrm>
            <a:off x="130739" y="6106380"/>
            <a:ext cx="700411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66"/>
              </a:buClr>
              <a:buSzTx/>
              <a:buFontTx/>
              <a:buNone/>
              <a:tabLst/>
              <a:defRPr/>
            </a:pPr>
            <a:r>
              <a:rPr kumimoji="0" lang="en-GB" sz="1400" b="0" i="0" u="none" strike="noStrike" kern="1200" cap="none" spc="0" normalizeH="0" baseline="0" noProof="0">
                <a:ln>
                  <a:noFill/>
                </a:ln>
                <a:solidFill>
                  <a:prstClr val="white"/>
                </a:solidFill>
                <a:effectLst/>
                <a:uLnTx/>
                <a:uFillTx/>
                <a:latin typeface="Trebuchet MS" panose="020B0603020202020204"/>
                <a:ea typeface="+mn-ea"/>
                <a:cs typeface="+mn-cs"/>
              </a:rPr>
              <a:t>NI manufactures can continue to place CE marked goods on the GB market after </a:t>
            </a:r>
            <a:r>
              <a:rPr lang="en-GB" sz="1400">
                <a:solidFill>
                  <a:prstClr val="white"/>
                </a:solidFill>
                <a:latin typeface="Trebuchet MS" panose="020B0603020202020204"/>
              </a:rPr>
              <a:t>31 Dec 2022</a:t>
            </a:r>
            <a:r>
              <a:rPr kumimoji="0" lang="en-GB" sz="1400" b="0" i="0" u="none" strike="noStrike" kern="1200" cap="none" spc="0" normalizeH="0" baseline="0" noProof="0">
                <a:ln>
                  <a:noFill/>
                </a:ln>
                <a:solidFill>
                  <a:prstClr val="white"/>
                </a:solidFill>
                <a:effectLst/>
                <a:uLnTx/>
                <a:uFillTx/>
                <a:latin typeface="Trebuchet MS" panose="020B0603020202020204"/>
                <a:ea typeface="+mn-ea"/>
                <a:cs typeface="+mn-cs"/>
              </a:rPr>
              <a:t> under the government’s commitment to unfettered access to the GB market for NI businesses </a:t>
            </a:r>
          </a:p>
        </p:txBody>
      </p:sp>
    </p:spTree>
    <p:extLst>
      <p:ext uri="{BB962C8B-B14F-4D97-AF65-F5344CB8AC3E}">
        <p14:creationId xmlns:p14="http://schemas.microsoft.com/office/powerpoint/2010/main" val="405321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30968" y="2103437"/>
            <a:ext cx="10206742" cy="1325563"/>
          </a:xfrm>
        </p:spPr>
        <p:txBody>
          <a:bodyPr>
            <a:normAutofit/>
          </a:bodyPr>
          <a:lstStyle/>
          <a:p>
            <a:r>
              <a:rPr lang="en-GB" sz="3800">
                <a:solidFill>
                  <a:schemeClr val="bg1"/>
                </a:solidFill>
              </a:rPr>
              <a:t>Economic Operators</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330084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BA0BF78-78EB-4BDE-820E-4FF84C21DD46}"/>
              </a:ext>
            </a:extLst>
          </p:cNvPr>
          <p:cNvGraphicFramePr>
            <a:graphicFrameLocks noGrp="1"/>
          </p:cNvGraphicFramePr>
          <p:nvPr>
            <p:ph idx="1"/>
          </p:nvPr>
        </p:nvGraphicFramePr>
        <p:xfrm>
          <a:off x="2030218" y="1522551"/>
          <a:ext cx="9519125" cy="4289198"/>
        </p:xfrm>
        <a:graphic>
          <a:graphicData uri="http://schemas.openxmlformats.org/drawingml/2006/table">
            <a:tbl>
              <a:tblPr firstRow="1" firstCol="1" bandRow="1">
                <a:tableStyleId>{2D5ABB26-0587-4C30-8999-92F81FD0307C}</a:tableStyleId>
              </a:tblPr>
              <a:tblGrid>
                <a:gridCol w="1976593">
                  <a:extLst>
                    <a:ext uri="{9D8B030D-6E8A-4147-A177-3AD203B41FA5}">
                      <a16:colId xmlns:a16="http://schemas.microsoft.com/office/drawing/2014/main" val="3618978008"/>
                    </a:ext>
                  </a:extLst>
                </a:gridCol>
                <a:gridCol w="7542532">
                  <a:extLst>
                    <a:ext uri="{9D8B030D-6E8A-4147-A177-3AD203B41FA5}">
                      <a16:colId xmlns:a16="http://schemas.microsoft.com/office/drawing/2014/main" val="493644318"/>
                    </a:ext>
                  </a:extLst>
                </a:gridCol>
              </a:tblGrid>
              <a:tr h="816986">
                <a:tc>
                  <a:txBody>
                    <a:bodyPr/>
                    <a:lstStyle/>
                    <a:p>
                      <a:pPr algn="ctr" fontAlgn="t">
                        <a:spcBef>
                          <a:spcPts val="0"/>
                        </a:spcBef>
                        <a:spcAft>
                          <a:spcPts val="0"/>
                        </a:spcAft>
                      </a:pPr>
                      <a:r>
                        <a:rPr lang="en-GB" sz="1600" b="1" u="none" strike="noStrike">
                          <a:solidFill>
                            <a:schemeClr val="tx1"/>
                          </a:solidFill>
                          <a:effectLst/>
                        </a:rPr>
                        <a:t>Manufacturer</a:t>
                      </a:r>
                    </a:p>
                    <a:p>
                      <a:pPr algn="ctr" fontAlgn="t">
                        <a:spcBef>
                          <a:spcPts val="0"/>
                        </a:spcBef>
                        <a:spcAft>
                          <a:spcPts val="0"/>
                        </a:spcAft>
                      </a:pPr>
                      <a:endParaRPr lang="en-GB" sz="1600" b="0" i="0" u="none" strike="noStrike">
                        <a:solidFill>
                          <a:schemeClr val="tx1"/>
                        </a:solidFill>
                        <a:effectLst/>
                        <a:latin typeface="+mn-lt"/>
                      </a:endParaRPr>
                    </a:p>
                  </a:txBody>
                  <a:tcPr marL="137028" marR="137028" marT="19032" marB="0" anchor="ctr">
                    <a:lnL>
                      <a:noFill/>
                    </a:lnL>
                    <a:lnR>
                      <a:noFill/>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spcBef>
                          <a:spcPts val="0"/>
                        </a:spcBef>
                        <a:spcAft>
                          <a:spcPts val="0"/>
                        </a:spcAft>
                      </a:pPr>
                      <a:br>
                        <a:rPr lang="en-GB" sz="1800" b="0" u="none" strike="noStrike">
                          <a:solidFill>
                            <a:schemeClr val="tx1"/>
                          </a:solidFill>
                          <a:effectLst/>
                        </a:rPr>
                      </a:br>
                      <a:r>
                        <a:rPr lang="en-GB" sz="1800" b="0" u="none" strike="noStrike">
                          <a:solidFill>
                            <a:schemeClr val="tx1"/>
                          </a:solidFill>
                          <a:effectLst/>
                        </a:rPr>
                        <a:t>Anyone who manufactures a product or has a product designed or manufactured and markets that product under its name or trademark. ​</a:t>
                      </a:r>
                      <a:br>
                        <a:rPr lang="en-GB" sz="1800" b="0" i="0" u="none" strike="noStrike">
                          <a:solidFill>
                            <a:schemeClr val="tx1"/>
                          </a:solidFill>
                          <a:effectLst/>
                          <a:latin typeface="+mn-lt"/>
                        </a:rPr>
                      </a:br>
                      <a:endParaRPr lang="en-GB" sz="1800" b="0" u="none" strike="noStrike">
                        <a:solidFill>
                          <a:schemeClr val="tx1"/>
                        </a:solidFill>
                        <a:effectLst/>
                      </a:endParaRPr>
                    </a:p>
                  </a:txBody>
                  <a:tcPr marL="137028" marR="137028" marT="19032" marB="0" anchor="ctr">
                    <a:lnL>
                      <a:noFill/>
                    </a:lnL>
                    <a:lnR>
                      <a:noFill/>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8893233"/>
                  </a:ext>
                </a:extLst>
              </a:tr>
              <a:tr h="902360">
                <a:tc>
                  <a:txBody>
                    <a:bodyPr/>
                    <a:lstStyle/>
                    <a:p>
                      <a:pPr algn="ctr" fontAlgn="t">
                        <a:spcBef>
                          <a:spcPts val="0"/>
                        </a:spcBef>
                        <a:spcAft>
                          <a:spcPts val="0"/>
                        </a:spcAft>
                      </a:pPr>
                      <a:r>
                        <a:rPr lang="en-GB" sz="1600" b="1" u="none" strike="noStrike">
                          <a:solidFill>
                            <a:schemeClr val="tx1"/>
                          </a:solidFill>
                          <a:effectLst/>
                        </a:rPr>
                        <a:t>Importer</a:t>
                      </a:r>
                      <a:endParaRPr lang="en-GB" sz="1600" b="0" i="0" u="none" strike="noStrike">
                        <a:solidFill>
                          <a:schemeClr val="tx1"/>
                        </a:solidFill>
                        <a:effectLst/>
                        <a:latin typeface="+mn-lt"/>
                      </a:endParaRPr>
                    </a:p>
                  </a:txBody>
                  <a:tcPr marL="137028" marR="137028" marT="19032"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spcBef>
                          <a:spcPts val="0"/>
                        </a:spcBef>
                        <a:spcAft>
                          <a:spcPts val="0"/>
                        </a:spcAft>
                      </a:pPr>
                      <a:r>
                        <a:rPr lang="en-GB" sz="1800" b="0" u="none" strike="noStrike">
                          <a:solidFill>
                            <a:schemeClr val="tx1"/>
                          </a:solidFill>
                          <a:effectLst/>
                        </a:rPr>
                        <a:t>A person who places goods from an external market onto the market that they are established and operate in. ​</a:t>
                      </a:r>
                    </a:p>
                  </a:txBody>
                  <a:tcPr marL="137028" marR="137028" marT="19032"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5116820"/>
                  </a:ext>
                </a:extLst>
              </a:tr>
              <a:tr h="902360">
                <a:tc>
                  <a:txBody>
                    <a:bodyPr/>
                    <a:lstStyle/>
                    <a:p>
                      <a:pPr algn="ctr" fontAlgn="t">
                        <a:spcBef>
                          <a:spcPts val="0"/>
                        </a:spcBef>
                        <a:spcAft>
                          <a:spcPts val="0"/>
                        </a:spcAft>
                      </a:pPr>
                      <a:r>
                        <a:rPr lang="en-GB" sz="1600" b="1" u="none" strike="noStrike">
                          <a:solidFill>
                            <a:schemeClr val="tx1"/>
                          </a:solidFill>
                          <a:effectLst/>
                        </a:rPr>
                        <a:t>Distributor</a:t>
                      </a:r>
                      <a:endParaRPr lang="en-GB" sz="1600" b="0" i="0" u="none" strike="noStrike">
                        <a:solidFill>
                          <a:schemeClr val="tx1"/>
                        </a:solidFill>
                        <a:effectLst/>
                        <a:latin typeface="+mn-lt"/>
                      </a:endParaRPr>
                    </a:p>
                  </a:txBody>
                  <a:tcPr marL="137028" marR="137028" marT="19032"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spcBef>
                          <a:spcPts val="0"/>
                        </a:spcBef>
                        <a:spcAft>
                          <a:spcPts val="0"/>
                        </a:spcAft>
                      </a:pPr>
                      <a:r>
                        <a:rPr lang="en-GB" sz="1800" b="0" u="none" strike="noStrike">
                          <a:solidFill>
                            <a:schemeClr val="tx1"/>
                          </a:solidFill>
                          <a:effectLst/>
                        </a:rPr>
                        <a:t>A person, other than the manufacturer, importer or the end user, who makes goods available on the market. ​​</a:t>
                      </a:r>
                    </a:p>
                  </a:txBody>
                  <a:tcPr marL="137028" marR="137028" marT="19032"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6168808"/>
                  </a:ext>
                </a:extLst>
              </a:tr>
              <a:tr h="1093846">
                <a:tc>
                  <a:txBody>
                    <a:bodyPr/>
                    <a:lstStyle/>
                    <a:p>
                      <a:pPr algn="ctr" fontAlgn="t">
                        <a:spcBef>
                          <a:spcPts val="0"/>
                        </a:spcBef>
                        <a:spcAft>
                          <a:spcPts val="0"/>
                        </a:spcAft>
                      </a:pPr>
                      <a:endParaRPr lang="en-GB" sz="1600" b="1" u="none" strike="noStrike">
                        <a:solidFill>
                          <a:schemeClr val="tx1"/>
                        </a:solidFill>
                        <a:effectLst/>
                      </a:endParaRPr>
                    </a:p>
                    <a:p>
                      <a:pPr algn="ctr" fontAlgn="t">
                        <a:spcBef>
                          <a:spcPts val="0"/>
                        </a:spcBef>
                        <a:spcAft>
                          <a:spcPts val="0"/>
                        </a:spcAft>
                      </a:pPr>
                      <a:r>
                        <a:rPr lang="en-GB" sz="1600" b="1" u="none" strike="noStrike">
                          <a:solidFill>
                            <a:schemeClr val="tx1"/>
                          </a:solidFill>
                          <a:effectLst/>
                        </a:rPr>
                        <a:t>Authorised Representatives </a:t>
                      </a:r>
                      <a:endParaRPr lang="en-GB" sz="1600" b="1" i="0" u="none" strike="noStrike">
                        <a:solidFill>
                          <a:schemeClr val="tx1"/>
                        </a:solidFill>
                        <a:effectLst/>
                        <a:latin typeface="+mn-lt"/>
                      </a:endParaRPr>
                    </a:p>
                  </a:txBody>
                  <a:tcPr marL="137028" marR="137028" marT="19032" marB="0" anchor="ctr">
                    <a:lnL>
                      <a:noFill/>
                    </a:lnL>
                    <a:lnR>
                      <a:noFill/>
                    </a:lnR>
                    <a:lnT w="12700" cap="flat" cmpd="sng" algn="ctr">
                      <a:solidFill>
                        <a:schemeClr val="accent6"/>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algn="l" defTabSz="914400" rtl="0" eaLnBrk="1" fontAlgn="t" latinLnBrk="0" hangingPunct="1">
                        <a:spcBef>
                          <a:spcPts val="0"/>
                        </a:spcBef>
                        <a:spcAft>
                          <a:spcPts val="0"/>
                        </a:spcAft>
                      </a:pPr>
                      <a:r>
                        <a:rPr lang="en-GB" sz="1800" kern="1200">
                          <a:solidFill>
                            <a:schemeClr val="tx1"/>
                          </a:solidFill>
                          <a:effectLst/>
                          <a:latin typeface="+mn-lt"/>
                          <a:ea typeface="+mn-ea"/>
                          <a:cs typeface="+mn-cs"/>
                        </a:rPr>
                        <a:t>A person who is business-appointed and mandated by the manufacturer to undertake specified tasks on behalf of the manufacturer.</a:t>
                      </a:r>
                      <a:endParaRPr lang="en-GB" sz="1800" b="0" i="0" u="none" strike="noStrike" kern="1200">
                        <a:solidFill>
                          <a:schemeClr val="tx1"/>
                        </a:solidFill>
                        <a:effectLst/>
                        <a:latin typeface="+mn-lt"/>
                        <a:cs typeface="Arial" panose="020B0604020202020204" pitchFamily="34" charset="0"/>
                      </a:endParaRPr>
                    </a:p>
                  </a:txBody>
                  <a:tcPr marL="137028" marR="137028" marT="19032" marB="0" anchor="ctr">
                    <a:lnL>
                      <a:noFill/>
                    </a:lnL>
                    <a:lnR>
                      <a:noFill/>
                    </a:lnR>
                    <a:lnT w="12700" cap="flat" cmpd="sng" algn="ctr">
                      <a:solidFill>
                        <a:schemeClr val="accent6"/>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0969255"/>
                  </a:ext>
                </a:extLst>
              </a:tr>
            </a:tbl>
          </a:graphicData>
        </a:graphic>
      </p:graphicFrame>
      <p:sp>
        <p:nvSpPr>
          <p:cNvPr id="2" name="Title 1">
            <a:extLst>
              <a:ext uri="{FF2B5EF4-FFF2-40B4-BE49-F238E27FC236}">
                <a16:creationId xmlns:a16="http://schemas.microsoft.com/office/drawing/2014/main" id="{C79995E5-6626-45A4-A10B-F6892F62EA31}"/>
              </a:ext>
            </a:extLst>
          </p:cNvPr>
          <p:cNvSpPr>
            <a:spLocks noGrp="1"/>
          </p:cNvSpPr>
          <p:nvPr>
            <p:ph type="title"/>
          </p:nvPr>
        </p:nvSpPr>
        <p:spPr>
          <a:xfrm>
            <a:off x="587934" y="370936"/>
            <a:ext cx="10515599" cy="663067"/>
          </a:xfrm>
        </p:spPr>
        <p:txBody>
          <a:bodyPr vert="horz" lIns="91440" tIns="45720" rIns="91440" bIns="45720" rtlCol="0" anchor="b">
            <a:normAutofit/>
          </a:bodyPr>
          <a:lstStyle/>
          <a:p>
            <a:r>
              <a:rPr lang="en-US" kern="1200">
                <a:latin typeface="+mj-lt"/>
                <a:ea typeface="+mj-ea"/>
                <a:cs typeface="+mj-cs"/>
              </a:rPr>
              <a:t>Defining economic operators </a:t>
            </a:r>
          </a:p>
        </p:txBody>
      </p:sp>
      <p:pic>
        <p:nvPicPr>
          <p:cNvPr id="8" name="Graphic 7" descr="Tools with solid fill">
            <a:extLst>
              <a:ext uri="{FF2B5EF4-FFF2-40B4-BE49-F238E27FC236}">
                <a16:creationId xmlns:a16="http://schemas.microsoft.com/office/drawing/2014/main" id="{579A5250-9897-4443-9113-F70226C621B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2657" y="1873868"/>
            <a:ext cx="766044" cy="766044"/>
          </a:xfrm>
          <a:prstGeom prst="rect">
            <a:avLst/>
          </a:prstGeom>
        </p:spPr>
      </p:pic>
      <p:pic>
        <p:nvPicPr>
          <p:cNvPr id="10" name="Graphic 9" descr="Freight with solid fill">
            <a:extLst>
              <a:ext uri="{FF2B5EF4-FFF2-40B4-BE49-F238E27FC236}">
                <a16:creationId xmlns:a16="http://schemas.microsoft.com/office/drawing/2014/main" id="{09A15EA6-25B0-4716-97C3-E49D844E409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9173" y="2907660"/>
            <a:ext cx="875491" cy="875491"/>
          </a:xfrm>
          <a:prstGeom prst="rect">
            <a:avLst/>
          </a:prstGeom>
        </p:spPr>
      </p:pic>
      <p:pic>
        <p:nvPicPr>
          <p:cNvPr id="12" name="Graphic 11" descr="Inventory with solid fill">
            <a:extLst>
              <a:ext uri="{FF2B5EF4-FFF2-40B4-BE49-F238E27FC236}">
                <a16:creationId xmlns:a16="http://schemas.microsoft.com/office/drawing/2014/main" id="{866432FA-DBA4-42BB-882A-3ED1E1A8039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7934" y="3820224"/>
            <a:ext cx="875491" cy="875491"/>
          </a:xfrm>
          <a:prstGeom prst="rect">
            <a:avLst/>
          </a:prstGeom>
        </p:spPr>
      </p:pic>
      <p:pic>
        <p:nvPicPr>
          <p:cNvPr id="14" name="Graphic 13" descr="Group with solid fill">
            <a:extLst>
              <a:ext uri="{FF2B5EF4-FFF2-40B4-BE49-F238E27FC236}">
                <a16:creationId xmlns:a16="http://schemas.microsoft.com/office/drawing/2014/main" id="{C9B76A1E-2630-4049-9FC3-1BFD1703D21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7934" y="4855408"/>
            <a:ext cx="875491" cy="875491"/>
          </a:xfrm>
          <a:prstGeom prst="rect">
            <a:avLst/>
          </a:prstGeom>
        </p:spPr>
      </p:pic>
    </p:spTree>
    <p:extLst>
      <p:ext uri="{BB962C8B-B14F-4D97-AF65-F5344CB8AC3E}">
        <p14:creationId xmlns:p14="http://schemas.microsoft.com/office/powerpoint/2010/main" val="344299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Importer labelling</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202228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C262037-FF84-40B9-92AF-1E6B9194FD6D}"/>
              </a:ext>
            </a:extLst>
          </p:cNvPr>
          <p:cNvSpPr/>
          <p:nvPr/>
        </p:nvSpPr>
        <p:spPr>
          <a:xfrm>
            <a:off x="422347" y="1276345"/>
            <a:ext cx="10291835" cy="98777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1">
              <a:buClr>
                <a:schemeClr val="accent2"/>
              </a:buClr>
            </a:pPr>
            <a:endParaRPr lang="en-GB">
              <a:solidFill>
                <a:schemeClr val="tx1"/>
              </a:solidFill>
            </a:endParaRPr>
          </a:p>
        </p:txBody>
      </p:sp>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p:txBody>
          <a:bodyPr/>
          <a:lstStyle/>
          <a:p>
            <a:r>
              <a:rPr lang="en-GB"/>
              <a:t>Importer labelling</a:t>
            </a:r>
          </a:p>
        </p:txBody>
      </p:sp>
      <p:sp>
        <p:nvSpPr>
          <p:cNvPr id="19" name="Content Placeholder 2">
            <a:extLst>
              <a:ext uri="{FF2B5EF4-FFF2-40B4-BE49-F238E27FC236}">
                <a16:creationId xmlns:a16="http://schemas.microsoft.com/office/drawing/2014/main" id="{95E5EC46-B53F-4363-8DB9-6344AA3FA986}"/>
              </a:ext>
            </a:extLst>
          </p:cNvPr>
          <p:cNvSpPr txBox="1">
            <a:spLocks/>
          </p:cNvSpPr>
          <p:nvPr/>
        </p:nvSpPr>
        <p:spPr>
          <a:xfrm>
            <a:off x="2913511" y="2660558"/>
            <a:ext cx="7188762" cy="2745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effectLst/>
                <a:latin typeface="+mn-lt"/>
                <a:ea typeface="Calibri" panose="020F0502020204030204" pitchFamily="34" charset="0"/>
                <a:cs typeface="Arial" panose="020B0604020202020204" pitchFamily="34" charset="0"/>
              </a:rPr>
              <a:t>Indicating your details, and postal address – usually a number, street, and postcode) on the good.</a:t>
            </a:r>
            <a:endParaRPr lang="en-GB" sz="1800">
              <a:latin typeface="+mn-lt"/>
            </a:endParaRPr>
          </a:p>
          <a:p>
            <a:pPr marL="0" indent="0">
              <a:buFont typeface="Arial" panose="020B0604020202020204" pitchFamily="34" charset="0"/>
              <a:buNone/>
            </a:pPr>
            <a:endParaRPr lang="en-GB" sz="1800">
              <a:latin typeface="+mn-lt"/>
            </a:endParaRPr>
          </a:p>
          <a:p>
            <a:pPr marL="0" indent="0">
              <a:buFont typeface="Arial" panose="020B0604020202020204" pitchFamily="34" charset="0"/>
              <a:buNone/>
            </a:pPr>
            <a:r>
              <a:rPr lang="en-GB" sz="1800">
                <a:latin typeface="+mn-lt"/>
              </a:rPr>
              <a:t>Until 31 December 2022, you may provide these details on the packaging or an accompanying document for certain goods coming from the EEA.</a:t>
            </a:r>
          </a:p>
          <a:p>
            <a:pPr marL="0" indent="0">
              <a:buFont typeface="Arial" panose="020B0604020202020204" pitchFamily="34" charset="0"/>
              <a:buNone/>
            </a:pPr>
            <a:endParaRPr lang="en-GB" sz="1800">
              <a:latin typeface="+mn-lt"/>
            </a:endParaRPr>
          </a:p>
          <a:p>
            <a:pPr marL="0" indent="0">
              <a:buNone/>
            </a:pPr>
            <a:r>
              <a:rPr lang="en-GB" sz="1800">
                <a:latin typeface="+mn-lt"/>
                <a:ea typeface="Calibri" panose="020F0502020204030204" pitchFamily="34" charset="0"/>
                <a:cs typeface="Arial" panose="020B0604020202020204" pitchFamily="34" charset="0"/>
              </a:rPr>
              <a:t>After 31 December 2022</a:t>
            </a:r>
            <a:r>
              <a:rPr lang="en-GB" sz="1800">
                <a:effectLst/>
                <a:latin typeface="+mn-lt"/>
                <a:ea typeface="Calibri" panose="020F0502020204030204" pitchFamily="34" charset="0"/>
                <a:cs typeface="Arial" panose="020B0604020202020204" pitchFamily="34" charset="0"/>
              </a:rPr>
              <a:t>, </a:t>
            </a:r>
            <a:r>
              <a:rPr lang="en-GB" sz="1800">
                <a:latin typeface="+mn-lt"/>
                <a:ea typeface="Calibri" panose="020F0502020204030204" pitchFamily="34" charset="0"/>
                <a:cs typeface="Arial" panose="020B0604020202020204" pitchFamily="34" charset="0"/>
              </a:rPr>
              <a:t>importer details must be affixed directly on the product. </a:t>
            </a:r>
            <a:endParaRPr lang="en-GB" sz="1800">
              <a:effectLst/>
              <a:latin typeface="+mn-lt"/>
              <a:ea typeface="Calibri" panose="020F0502020204030204" pitchFamily="34" charset="0"/>
              <a:cs typeface="Arial" panose="020B0604020202020204" pitchFamily="34" charset="0"/>
            </a:endParaRPr>
          </a:p>
          <a:p>
            <a:pPr marL="0" indent="0">
              <a:buFont typeface="Arial" panose="020B0604020202020204" pitchFamily="34" charset="0"/>
              <a:buNone/>
            </a:pPr>
            <a:endParaRPr lang="en-GB" sz="1800"/>
          </a:p>
        </p:txBody>
      </p:sp>
      <p:sp>
        <p:nvSpPr>
          <p:cNvPr id="23" name="Content Placeholder 2">
            <a:extLst>
              <a:ext uri="{FF2B5EF4-FFF2-40B4-BE49-F238E27FC236}">
                <a16:creationId xmlns:a16="http://schemas.microsoft.com/office/drawing/2014/main" id="{66F21D04-C473-4B20-86DB-FC39F1D37E6B}"/>
              </a:ext>
            </a:extLst>
          </p:cNvPr>
          <p:cNvSpPr txBox="1">
            <a:spLocks/>
          </p:cNvSpPr>
          <p:nvPr/>
        </p:nvSpPr>
        <p:spPr>
          <a:xfrm>
            <a:off x="616311" y="1527003"/>
            <a:ext cx="10097871" cy="5845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accent2"/>
                </a:solidFill>
              </a:rPr>
              <a:t>Reminder: </a:t>
            </a:r>
            <a:r>
              <a:rPr lang="en-GB" sz="2000">
                <a:solidFill>
                  <a:schemeClr val="tx2"/>
                </a:solidFill>
              </a:rPr>
              <a:t>You are an importer if you’re the first person placing goods on the market in Great Britain from outside the UK. </a:t>
            </a:r>
          </a:p>
          <a:p>
            <a:pPr marL="0" indent="0">
              <a:buFont typeface="Arial" panose="020B0604020202020204" pitchFamily="34" charset="0"/>
              <a:buNone/>
            </a:pPr>
            <a:endParaRPr lang="en-GB" sz="2000">
              <a:solidFill>
                <a:schemeClr val="tx2"/>
              </a:solidFill>
            </a:endParaRPr>
          </a:p>
        </p:txBody>
      </p:sp>
      <p:pic>
        <p:nvPicPr>
          <p:cNvPr id="12" name="Graphic 11" descr="Box with solid fill">
            <a:extLst>
              <a:ext uri="{FF2B5EF4-FFF2-40B4-BE49-F238E27FC236}">
                <a16:creationId xmlns:a16="http://schemas.microsoft.com/office/drawing/2014/main" id="{243D9E9E-B11E-4F55-8DFF-DACC0FA8B01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9440" y="4575294"/>
            <a:ext cx="755703" cy="755703"/>
          </a:xfrm>
          <a:prstGeom prst="rect">
            <a:avLst/>
          </a:prstGeom>
        </p:spPr>
      </p:pic>
      <p:pic>
        <p:nvPicPr>
          <p:cNvPr id="32" name="Graphic 31" descr="Document with solid fill">
            <a:extLst>
              <a:ext uri="{FF2B5EF4-FFF2-40B4-BE49-F238E27FC236}">
                <a16:creationId xmlns:a16="http://schemas.microsoft.com/office/drawing/2014/main" id="{E068429B-4C62-462C-9092-02D07BB2E0C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49440" y="3482203"/>
            <a:ext cx="755703" cy="755703"/>
          </a:xfrm>
          <a:prstGeom prst="rect">
            <a:avLst/>
          </a:prstGeom>
        </p:spPr>
      </p:pic>
      <p:pic>
        <p:nvPicPr>
          <p:cNvPr id="34" name="Graphic 33" descr="Address Book with solid fill">
            <a:extLst>
              <a:ext uri="{FF2B5EF4-FFF2-40B4-BE49-F238E27FC236}">
                <a16:creationId xmlns:a16="http://schemas.microsoft.com/office/drawing/2014/main" id="{A6EB36CE-A4C5-404C-8564-5BC2EF758C3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49440" y="2500779"/>
            <a:ext cx="755703" cy="755703"/>
          </a:xfrm>
          <a:prstGeom prst="rect">
            <a:avLst/>
          </a:prstGeom>
        </p:spPr>
      </p:pic>
    </p:spTree>
    <p:extLst>
      <p:ext uri="{BB962C8B-B14F-4D97-AF65-F5344CB8AC3E}">
        <p14:creationId xmlns:p14="http://schemas.microsoft.com/office/powerpoint/2010/main" val="183429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Placing your product on the </a:t>
            </a:r>
            <a:br>
              <a:rPr lang="en-GB" sz="3800">
                <a:solidFill>
                  <a:schemeClr val="bg1"/>
                </a:solidFill>
              </a:rPr>
            </a:br>
            <a:r>
              <a:rPr lang="en-GB" sz="3800">
                <a:solidFill>
                  <a:schemeClr val="bg1"/>
                </a:solidFill>
              </a:rPr>
              <a:t>market</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41620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4BA3A8-5C81-42AD-81E8-35D11CB612E5}"/>
              </a:ext>
            </a:extLst>
          </p:cNvPr>
          <p:cNvSpPr/>
          <p:nvPr/>
        </p:nvSpPr>
        <p:spPr>
          <a:xfrm>
            <a:off x="518862" y="1198964"/>
            <a:ext cx="10110227" cy="98608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FCB7704-0F31-4C2C-89AD-A7EACE7BFC03}"/>
              </a:ext>
            </a:extLst>
          </p:cNvPr>
          <p:cNvSpPr>
            <a:spLocks noGrp="1"/>
          </p:cNvSpPr>
          <p:nvPr>
            <p:ph type="title"/>
          </p:nvPr>
        </p:nvSpPr>
        <p:spPr/>
        <p:txBody>
          <a:bodyPr/>
          <a:lstStyle/>
          <a:p>
            <a:r>
              <a:rPr lang="en-GB"/>
              <a:t>What is ‘placing goods on the market’?</a:t>
            </a:r>
          </a:p>
        </p:txBody>
      </p:sp>
      <p:sp>
        <p:nvSpPr>
          <p:cNvPr id="5" name="TextBox 4">
            <a:extLst>
              <a:ext uri="{FF2B5EF4-FFF2-40B4-BE49-F238E27FC236}">
                <a16:creationId xmlns:a16="http://schemas.microsoft.com/office/drawing/2014/main" id="{EE9471AC-0722-43C9-B600-8E8BFFD34321}"/>
              </a:ext>
            </a:extLst>
          </p:cNvPr>
          <p:cNvSpPr txBox="1"/>
          <p:nvPr/>
        </p:nvSpPr>
        <p:spPr>
          <a:xfrm>
            <a:off x="672437" y="1361462"/>
            <a:ext cx="9889146" cy="646331"/>
          </a:xfrm>
          <a:prstGeom prst="rect">
            <a:avLst/>
          </a:prstGeom>
          <a:noFill/>
        </p:spPr>
        <p:txBody>
          <a:bodyPr wrap="square">
            <a:spAutoFit/>
          </a:bodyPr>
          <a:lstStyle/>
          <a:p>
            <a:r>
              <a:rPr lang="en-GB" sz="1800">
                <a:effectLst/>
                <a:ea typeface="Calibri" panose="020F0502020204030204" pitchFamily="34" charset="0"/>
              </a:rPr>
              <a:t>An individual manufactured good is placed on the market when it is </a:t>
            </a:r>
            <a:r>
              <a:rPr lang="en-GB" sz="1800" b="1">
                <a:effectLst/>
                <a:ea typeface="Calibri" panose="020F0502020204030204" pitchFamily="34" charset="0"/>
              </a:rPr>
              <a:t>first made available </a:t>
            </a:r>
            <a:r>
              <a:rPr lang="en-GB" sz="1800">
                <a:effectLst/>
                <a:ea typeface="Calibri" panose="020F0502020204030204" pitchFamily="34" charset="0"/>
              </a:rPr>
              <a:t>for distribution, consumption or use on the GB market.</a:t>
            </a:r>
            <a:endParaRPr lang="en-GB"/>
          </a:p>
        </p:txBody>
      </p:sp>
      <p:pic>
        <p:nvPicPr>
          <p:cNvPr id="4" name="Graphic 3" descr="Meeting with solid fill">
            <a:extLst>
              <a:ext uri="{FF2B5EF4-FFF2-40B4-BE49-F238E27FC236}">
                <a16:creationId xmlns:a16="http://schemas.microsoft.com/office/drawing/2014/main" id="{8E86ADF6-93E2-41FE-9CC3-99BF5D9227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3052" y="2479491"/>
            <a:ext cx="776037" cy="776037"/>
          </a:xfrm>
          <a:prstGeom prst="rect">
            <a:avLst/>
          </a:prstGeom>
        </p:spPr>
      </p:pic>
      <p:sp>
        <p:nvSpPr>
          <p:cNvPr id="7" name="TextBox 6">
            <a:extLst>
              <a:ext uri="{FF2B5EF4-FFF2-40B4-BE49-F238E27FC236}">
                <a16:creationId xmlns:a16="http://schemas.microsoft.com/office/drawing/2014/main" id="{F9575B58-F3B6-4877-97E8-92B948AF4788}"/>
              </a:ext>
            </a:extLst>
          </p:cNvPr>
          <p:cNvSpPr txBox="1"/>
          <p:nvPr/>
        </p:nvSpPr>
        <p:spPr>
          <a:xfrm>
            <a:off x="2295239" y="2642856"/>
            <a:ext cx="8937959" cy="1631216"/>
          </a:xfrm>
          <a:prstGeom prst="rect">
            <a:avLst/>
          </a:prstGeom>
          <a:noFill/>
        </p:spPr>
        <p:txBody>
          <a:bodyPr wrap="square" rtlCol="0">
            <a:spAutoFit/>
          </a:bodyPr>
          <a:lstStyle/>
          <a:p>
            <a:r>
              <a:rPr lang="en-GB" sz="2000"/>
              <a:t>Manufacturers and importers are the only ‘economic operators’ to place goods on the market</a:t>
            </a:r>
          </a:p>
          <a:p>
            <a:endParaRPr lang="en-GB" sz="2000"/>
          </a:p>
          <a:p>
            <a:pPr marL="742950" lvl="1" indent="-285750">
              <a:buClr>
                <a:schemeClr val="accent2"/>
              </a:buClr>
              <a:buFont typeface="Arial" panose="020B0604020202020204" pitchFamily="34" charset="0"/>
              <a:buChar char="•"/>
            </a:pPr>
            <a:r>
              <a:rPr lang="en-GB" sz="2000"/>
              <a:t>Any other operation, such as supply from distributor to an end-user is defined as </a:t>
            </a:r>
            <a:r>
              <a:rPr lang="en-GB" sz="2000" b="1"/>
              <a:t>‘making available</a:t>
            </a:r>
            <a:r>
              <a:rPr lang="en-GB" sz="2000"/>
              <a:t>’.</a:t>
            </a:r>
          </a:p>
        </p:txBody>
      </p:sp>
      <p:pic>
        <p:nvPicPr>
          <p:cNvPr id="12" name="Graphic 11" descr="Packing Box Open with solid fill">
            <a:extLst>
              <a:ext uri="{FF2B5EF4-FFF2-40B4-BE49-F238E27FC236}">
                <a16:creationId xmlns:a16="http://schemas.microsoft.com/office/drawing/2014/main" id="{740F7D6C-C862-45D2-A8ED-613F492F4C2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97760" y="3605106"/>
            <a:ext cx="597970" cy="597970"/>
          </a:xfrm>
          <a:prstGeom prst="rect">
            <a:avLst/>
          </a:prstGeom>
        </p:spPr>
      </p:pic>
      <p:sp>
        <p:nvSpPr>
          <p:cNvPr id="13" name="TextBox 12">
            <a:extLst>
              <a:ext uri="{FF2B5EF4-FFF2-40B4-BE49-F238E27FC236}">
                <a16:creationId xmlns:a16="http://schemas.microsoft.com/office/drawing/2014/main" id="{F1DBD125-B6F4-43DE-A69F-BAC66290B015}"/>
              </a:ext>
            </a:extLst>
          </p:cNvPr>
          <p:cNvSpPr txBox="1"/>
          <p:nvPr/>
        </p:nvSpPr>
        <p:spPr>
          <a:xfrm>
            <a:off x="2295238" y="4659944"/>
            <a:ext cx="8937959" cy="707886"/>
          </a:xfrm>
          <a:prstGeom prst="rect">
            <a:avLst/>
          </a:prstGeom>
          <a:noFill/>
        </p:spPr>
        <p:txBody>
          <a:bodyPr wrap="square" rtlCol="0">
            <a:spAutoFit/>
          </a:bodyPr>
          <a:lstStyle/>
          <a:p>
            <a:r>
              <a:rPr lang="en-GB" sz="2000" b="1"/>
              <a:t>Putting into service </a:t>
            </a:r>
            <a:r>
              <a:rPr lang="en-GB" sz="2000"/>
              <a:t>takes place the first time a good is used by the end user in GB for its intended purpose.</a:t>
            </a:r>
          </a:p>
        </p:txBody>
      </p:sp>
      <p:pic>
        <p:nvPicPr>
          <p:cNvPr id="15" name="Graphic 14" descr="Single gear with solid fill">
            <a:extLst>
              <a:ext uri="{FF2B5EF4-FFF2-40B4-BE49-F238E27FC236}">
                <a16:creationId xmlns:a16="http://schemas.microsoft.com/office/drawing/2014/main" id="{2BE27434-63C0-4B8C-8414-AF2B6929339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63051" y="4591792"/>
            <a:ext cx="776038" cy="776038"/>
          </a:xfrm>
          <a:prstGeom prst="rect">
            <a:avLst/>
          </a:prstGeom>
        </p:spPr>
      </p:pic>
    </p:spTree>
    <p:extLst>
      <p:ext uri="{BB962C8B-B14F-4D97-AF65-F5344CB8AC3E}">
        <p14:creationId xmlns:p14="http://schemas.microsoft.com/office/powerpoint/2010/main" val="288386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4BA3A8-5C81-42AD-81E8-35D11CB612E5}"/>
              </a:ext>
            </a:extLst>
          </p:cNvPr>
          <p:cNvSpPr/>
          <p:nvPr/>
        </p:nvSpPr>
        <p:spPr>
          <a:xfrm>
            <a:off x="518862" y="1198964"/>
            <a:ext cx="10110227" cy="98608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FCB7704-0F31-4C2C-89AD-A7EACE7BFC03}"/>
              </a:ext>
            </a:extLst>
          </p:cNvPr>
          <p:cNvSpPr>
            <a:spLocks noGrp="1"/>
          </p:cNvSpPr>
          <p:nvPr>
            <p:ph type="title"/>
          </p:nvPr>
        </p:nvSpPr>
        <p:spPr/>
        <p:txBody>
          <a:bodyPr/>
          <a:lstStyle/>
          <a:p>
            <a:r>
              <a:rPr lang="en-GB"/>
              <a:t>What is ‘putting into service’?</a:t>
            </a:r>
          </a:p>
        </p:txBody>
      </p:sp>
      <p:sp>
        <p:nvSpPr>
          <p:cNvPr id="5" name="TextBox 4">
            <a:extLst>
              <a:ext uri="{FF2B5EF4-FFF2-40B4-BE49-F238E27FC236}">
                <a16:creationId xmlns:a16="http://schemas.microsoft.com/office/drawing/2014/main" id="{EE9471AC-0722-43C9-B600-8E8BFFD34321}"/>
              </a:ext>
            </a:extLst>
          </p:cNvPr>
          <p:cNvSpPr txBox="1"/>
          <p:nvPr/>
        </p:nvSpPr>
        <p:spPr>
          <a:xfrm>
            <a:off x="672437" y="1361462"/>
            <a:ext cx="9889146" cy="646331"/>
          </a:xfrm>
          <a:prstGeom prst="rect">
            <a:avLst/>
          </a:prstGeom>
          <a:noFill/>
        </p:spPr>
        <p:txBody>
          <a:bodyPr wrap="square">
            <a:spAutoFit/>
          </a:bodyPr>
          <a:lstStyle/>
          <a:p>
            <a:r>
              <a:rPr lang="en-GB"/>
              <a:t>The supply of machinery safety regulations also refer to the term ‘putting into service’, this is different from the placing on the market definition as set out below:</a:t>
            </a:r>
          </a:p>
        </p:txBody>
      </p:sp>
      <p:pic>
        <p:nvPicPr>
          <p:cNvPr id="4" name="Graphic 3" descr="Gears with solid fill">
            <a:extLst>
              <a:ext uri="{FF2B5EF4-FFF2-40B4-BE49-F238E27FC236}">
                <a16:creationId xmlns:a16="http://schemas.microsoft.com/office/drawing/2014/main" id="{8E86ADF6-93E2-41FE-9CC3-99BF5D9227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9509" y="2366725"/>
            <a:ext cx="776037" cy="776037"/>
          </a:xfrm>
          <a:prstGeom prst="rect">
            <a:avLst/>
          </a:prstGeom>
        </p:spPr>
      </p:pic>
      <p:sp>
        <p:nvSpPr>
          <p:cNvPr id="7" name="TextBox 6">
            <a:extLst>
              <a:ext uri="{FF2B5EF4-FFF2-40B4-BE49-F238E27FC236}">
                <a16:creationId xmlns:a16="http://schemas.microsoft.com/office/drawing/2014/main" id="{F9575B58-F3B6-4877-97E8-92B948AF4788}"/>
              </a:ext>
            </a:extLst>
          </p:cNvPr>
          <p:cNvSpPr txBox="1"/>
          <p:nvPr/>
        </p:nvSpPr>
        <p:spPr>
          <a:xfrm>
            <a:off x="2010928" y="2072648"/>
            <a:ext cx="8937959" cy="2277547"/>
          </a:xfrm>
          <a:prstGeom prst="rect">
            <a:avLst/>
          </a:prstGeom>
          <a:noFill/>
        </p:spPr>
        <p:txBody>
          <a:bodyPr wrap="square" rtlCol="0">
            <a:spAutoFit/>
          </a:bodyPr>
          <a:lstStyle/>
          <a:p>
            <a:pPr algn="l"/>
            <a:endParaRPr lang="en-GB" sz="1800" b="0" i="0" u="none" strike="noStrike" baseline="0">
              <a:solidFill>
                <a:srgbClr val="000000"/>
              </a:solidFill>
              <a:latin typeface="Arial" panose="020B0604020202020204" pitchFamily="34" charset="0"/>
            </a:endParaRPr>
          </a:p>
          <a:p>
            <a:r>
              <a:rPr lang="en-GB" sz="1800" b="1" i="0" u="none" strike="noStrike" baseline="0">
                <a:solidFill>
                  <a:srgbClr val="000000"/>
                </a:solidFill>
              </a:rPr>
              <a:t>‘Putting </a:t>
            </a:r>
            <a:r>
              <a:rPr lang="en-GB" b="1">
                <a:solidFill>
                  <a:srgbClr val="000000"/>
                </a:solidFill>
              </a:rPr>
              <a:t>into service’ </a:t>
            </a:r>
            <a:r>
              <a:rPr lang="en-GB" sz="1800" b="0" i="0" u="none" strike="noStrike" baseline="0">
                <a:solidFill>
                  <a:srgbClr val="000000"/>
                </a:solidFill>
              </a:rPr>
              <a:t>takes place the first time a good is used in GB by the end user for its intended purpose. If legislation uses both terms, i.e. ‘placing on the market’ and ‘putting into service’, then the UKCA marking requirements must be met before the first of these two happens. </a:t>
            </a:r>
          </a:p>
          <a:p>
            <a:endParaRPr lang="en-GB">
              <a:solidFill>
                <a:srgbClr val="000000"/>
              </a:solidFill>
            </a:endParaRPr>
          </a:p>
          <a:p>
            <a:r>
              <a:rPr lang="en-GB" sz="1800" b="0" i="0" u="none" strike="noStrike" baseline="0">
                <a:solidFill>
                  <a:srgbClr val="000000"/>
                </a:solidFill>
              </a:rPr>
              <a:t>The timeline below outlines where this sits in a goods journey to the end user. </a:t>
            </a:r>
          </a:p>
          <a:p>
            <a:endParaRPr lang="en-GB" sz="1600"/>
          </a:p>
        </p:txBody>
      </p:sp>
      <p:graphicFrame>
        <p:nvGraphicFramePr>
          <p:cNvPr id="3" name="Diagram 2">
            <a:extLst>
              <a:ext uri="{FF2B5EF4-FFF2-40B4-BE49-F238E27FC236}">
                <a16:creationId xmlns:a16="http://schemas.microsoft.com/office/drawing/2014/main" id="{7D0FA602-5E4F-4F15-B025-567437144CDE}"/>
              </a:ext>
            </a:extLst>
          </p:cNvPr>
          <p:cNvGraphicFramePr/>
          <p:nvPr>
            <p:extLst>
              <p:ext uri="{D42A27DB-BD31-4B8C-83A1-F6EECF244321}">
                <p14:modId xmlns:p14="http://schemas.microsoft.com/office/powerpoint/2010/main" val="1014819664"/>
              </p:ext>
            </p:extLst>
          </p:nvPr>
        </p:nvGraphicFramePr>
        <p:xfrm>
          <a:off x="1198143" y="5247466"/>
          <a:ext cx="9795712" cy="6080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Graphic 13" descr="Gears with solid fill">
            <a:extLst>
              <a:ext uri="{FF2B5EF4-FFF2-40B4-BE49-F238E27FC236}">
                <a16:creationId xmlns:a16="http://schemas.microsoft.com/office/drawing/2014/main" id="{CE5F61CC-8BC8-4F3F-B5ED-630303D27FD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53041" y="4372949"/>
            <a:ext cx="776037" cy="776037"/>
          </a:xfrm>
          <a:prstGeom prst="rect">
            <a:avLst/>
          </a:prstGeom>
        </p:spPr>
      </p:pic>
      <p:pic>
        <p:nvPicPr>
          <p:cNvPr id="15" name="Graphic 14" descr="Good Inventory with solid fill">
            <a:extLst>
              <a:ext uri="{FF2B5EF4-FFF2-40B4-BE49-F238E27FC236}">
                <a16:creationId xmlns:a16="http://schemas.microsoft.com/office/drawing/2014/main" id="{26608211-ADC8-4642-A918-154C323B54A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2062921" y="4390243"/>
            <a:ext cx="776037" cy="776037"/>
          </a:xfrm>
          <a:prstGeom prst="rect">
            <a:avLst/>
          </a:prstGeom>
        </p:spPr>
      </p:pic>
      <p:pic>
        <p:nvPicPr>
          <p:cNvPr id="16" name="Graphic 15" descr="Shopping basket with solid fill">
            <a:extLst>
              <a:ext uri="{FF2B5EF4-FFF2-40B4-BE49-F238E27FC236}">
                <a16:creationId xmlns:a16="http://schemas.microsoft.com/office/drawing/2014/main" id="{A8E2EB0D-4941-47C6-A62C-58736E7B155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707981" y="4309058"/>
            <a:ext cx="776037" cy="776037"/>
          </a:xfrm>
          <a:prstGeom prst="rect">
            <a:avLst/>
          </a:prstGeom>
        </p:spPr>
      </p:pic>
    </p:spTree>
    <p:extLst>
      <p:ext uri="{BB962C8B-B14F-4D97-AF65-F5344CB8AC3E}">
        <p14:creationId xmlns:p14="http://schemas.microsoft.com/office/powerpoint/2010/main" val="422036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Conformity Assessment: routes and actions for businesses </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4106825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BD1D9EF7-7C07-47E9-9B5C-A7831867BD8A}"/>
              </a:ext>
            </a:extLst>
          </p:cNvPr>
          <p:cNvSpPr/>
          <p:nvPr/>
        </p:nvSpPr>
        <p:spPr>
          <a:xfrm rot="10800000">
            <a:off x="964019" y="3338623"/>
            <a:ext cx="10086753" cy="2034363"/>
          </a:xfrm>
          <a:prstGeom prst="snip1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ADDEA8-652C-4D77-AA9C-6083F86754BE}"/>
              </a:ext>
            </a:extLst>
          </p:cNvPr>
          <p:cNvSpPr>
            <a:spLocks noGrp="1"/>
          </p:cNvSpPr>
          <p:nvPr>
            <p:ph type="title"/>
          </p:nvPr>
        </p:nvSpPr>
        <p:spPr/>
        <p:txBody>
          <a:bodyPr/>
          <a:lstStyle/>
          <a:p>
            <a:r>
              <a:rPr lang="en-GB"/>
              <a:t>Routes to assessment: self-assessment</a:t>
            </a:r>
          </a:p>
        </p:txBody>
      </p:sp>
      <p:pic>
        <p:nvPicPr>
          <p:cNvPr id="4" name="Content Placeholder 12" descr="Search Inventory with solid fill">
            <a:extLst>
              <a:ext uri="{FF2B5EF4-FFF2-40B4-BE49-F238E27FC236}">
                <a16:creationId xmlns:a16="http://schemas.microsoft.com/office/drawing/2014/main" id="{3A731747-EE31-4B0E-BB66-7B11C6F7B37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660288" y="1471179"/>
            <a:ext cx="1350334" cy="1350334"/>
          </a:xfrm>
          <a:prstGeom prst="rect">
            <a:avLst/>
          </a:prstGeom>
        </p:spPr>
      </p:pic>
      <p:sp>
        <p:nvSpPr>
          <p:cNvPr id="6" name="TextBox 5">
            <a:extLst>
              <a:ext uri="{FF2B5EF4-FFF2-40B4-BE49-F238E27FC236}">
                <a16:creationId xmlns:a16="http://schemas.microsoft.com/office/drawing/2014/main" id="{ED45918A-C49B-43D6-BB95-4AC77AA59268}"/>
              </a:ext>
            </a:extLst>
          </p:cNvPr>
          <p:cNvSpPr txBox="1"/>
          <p:nvPr/>
        </p:nvSpPr>
        <p:spPr>
          <a:xfrm>
            <a:off x="1412356" y="3610843"/>
            <a:ext cx="9638416" cy="1754326"/>
          </a:xfrm>
          <a:prstGeom prst="rect">
            <a:avLst/>
          </a:prstGeom>
          <a:noFill/>
        </p:spPr>
        <p:txBody>
          <a:bodyPr wrap="square">
            <a:spAutoFit/>
          </a:bodyPr>
          <a:lstStyle/>
          <a:p>
            <a:r>
              <a:rPr lang="en-GB" b="1">
                <a:latin typeface="+mj-lt"/>
              </a:rPr>
              <a:t>For the GB market:</a:t>
            </a:r>
          </a:p>
          <a:p>
            <a:r>
              <a:rPr lang="en-GB" b="1">
                <a:latin typeface="+mj-lt"/>
              </a:rPr>
              <a:t>Y</a:t>
            </a:r>
            <a:r>
              <a:rPr lang="en-GB">
                <a:latin typeface="+mj-lt"/>
              </a:rPr>
              <a:t>ou can self-declare for the UKCA mark in the same way you self declare for the CE mark. </a:t>
            </a:r>
          </a:p>
          <a:p>
            <a:endParaRPr lang="en-GB">
              <a:latin typeface="+mj-lt"/>
            </a:endParaRPr>
          </a:p>
          <a:p>
            <a:r>
              <a:rPr lang="en-GB" b="1">
                <a:latin typeface="+mj-lt"/>
              </a:rPr>
              <a:t>For the NI market</a:t>
            </a:r>
            <a:r>
              <a:rPr lang="en-GB">
                <a:latin typeface="+mj-lt"/>
              </a:rPr>
              <a:t>:</a:t>
            </a:r>
          </a:p>
          <a:p>
            <a:r>
              <a:rPr lang="en-GB" sz="1800" b="0" i="0" u="none" strike="noStrike" baseline="0">
                <a:solidFill>
                  <a:srgbClr val="000000"/>
                </a:solidFill>
                <a:latin typeface="+mj-lt"/>
              </a:rPr>
              <a:t>Self-declaration is unchanged, and you should continue to follow EU rules. </a:t>
            </a:r>
          </a:p>
          <a:p>
            <a:endParaRPr lang="en-GB"/>
          </a:p>
        </p:txBody>
      </p:sp>
    </p:spTree>
    <p:extLst>
      <p:ext uri="{BB962C8B-B14F-4D97-AF65-F5344CB8AC3E}">
        <p14:creationId xmlns:p14="http://schemas.microsoft.com/office/powerpoint/2010/main" val="279839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CE34-FE0D-4777-9679-C9EFFCB84E2F}"/>
              </a:ext>
            </a:extLst>
          </p:cNvPr>
          <p:cNvSpPr>
            <a:spLocks noGrp="1"/>
          </p:cNvSpPr>
          <p:nvPr>
            <p:ph type="title"/>
          </p:nvPr>
        </p:nvSpPr>
        <p:spPr/>
        <p:txBody>
          <a:bodyPr/>
          <a:lstStyle/>
          <a:p>
            <a:r>
              <a:rPr lang="en-GB"/>
              <a:t>Contents</a:t>
            </a:r>
          </a:p>
        </p:txBody>
      </p:sp>
      <p:sp>
        <p:nvSpPr>
          <p:cNvPr id="3" name="Content Placeholder 2">
            <a:extLst>
              <a:ext uri="{FF2B5EF4-FFF2-40B4-BE49-F238E27FC236}">
                <a16:creationId xmlns:a16="http://schemas.microsoft.com/office/drawing/2014/main" id="{79F22925-63B0-42A9-B916-916040035887}"/>
              </a:ext>
            </a:extLst>
          </p:cNvPr>
          <p:cNvSpPr>
            <a:spLocks noGrp="1"/>
          </p:cNvSpPr>
          <p:nvPr>
            <p:ph idx="1"/>
          </p:nvPr>
        </p:nvSpPr>
        <p:spPr>
          <a:xfrm>
            <a:off x="769425" y="2431914"/>
            <a:ext cx="4293142" cy="3326987"/>
          </a:xfrm>
        </p:spPr>
        <p:txBody>
          <a:bodyPr>
            <a:normAutofit/>
          </a:bodyPr>
          <a:lstStyle/>
          <a:p>
            <a:r>
              <a:rPr lang="en-GB" sz="2000"/>
              <a:t>Help identify next steps needed to take for goods previously requiring CE or reverse epsilon markings.</a:t>
            </a:r>
          </a:p>
        </p:txBody>
      </p:sp>
      <p:sp>
        <p:nvSpPr>
          <p:cNvPr id="5" name="Title 1">
            <a:extLst>
              <a:ext uri="{FF2B5EF4-FFF2-40B4-BE49-F238E27FC236}">
                <a16:creationId xmlns:a16="http://schemas.microsoft.com/office/drawing/2014/main" id="{59E5FE7E-E2C1-4B32-9180-602C6E435C9F}"/>
              </a:ext>
            </a:extLst>
          </p:cNvPr>
          <p:cNvSpPr txBox="1">
            <a:spLocks/>
          </p:cNvSpPr>
          <p:nvPr/>
        </p:nvSpPr>
        <p:spPr>
          <a:xfrm>
            <a:off x="1263108" y="1577713"/>
            <a:ext cx="3410351" cy="526880"/>
          </a:xfrm>
          <a:prstGeom prst="rect">
            <a:avLst/>
          </a:prstGeom>
        </p:spPr>
        <p:txBody>
          <a:bodyPr vert="horz" lIns="91440" tIns="45720" rIns="91440" bIns="45720" rtlCol="0" anchor="t">
            <a:noAutofit/>
          </a:bodyPr>
          <a:lstStyle>
            <a:lvl1pPr algn="l" defTabSz="685796" rtl="0" eaLnBrk="1" latinLnBrk="0" hangingPunct="1">
              <a:lnSpc>
                <a:spcPct val="90000"/>
              </a:lnSpc>
              <a:spcBef>
                <a:spcPct val="0"/>
              </a:spcBef>
              <a:buNone/>
              <a:defRPr sz="1800" kern="1200">
                <a:solidFill>
                  <a:schemeClr val="tx2"/>
                </a:solidFill>
                <a:latin typeface="+mj-lt"/>
                <a:ea typeface="+mj-ea"/>
                <a:cs typeface="+mj-cs"/>
                <a:sym typeface="Trebuchet MS" panose="020B0603020202020204" pitchFamily="34" charset="0"/>
              </a:defRPr>
            </a:lvl1pPr>
          </a:lstStyle>
          <a:p>
            <a:r>
              <a:rPr lang="en-US" sz="2400" b="1">
                <a:solidFill>
                  <a:srgbClr val="FF0066"/>
                </a:solidFill>
                <a:latin typeface="Trebuchet MS" panose="020B0603020202020204" pitchFamily="34" charset="0"/>
              </a:rPr>
              <a:t>Aims of this session</a:t>
            </a:r>
          </a:p>
          <a:p>
            <a:endParaRPr lang="en-US" b="1">
              <a:solidFill>
                <a:srgbClr val="DC6E00"/>
              </a:solidFill>
            </a:endParaRPr>
          </a:p>
          <a:p>
            <a:pPr algn="ctr"/>
            <a:endParaRPr lang="en-US" b="1">
              <a:solidFill>
                <a:schemeClr val="tx1"/>
              </a:solidFill>
            </a:endParaRPr>
          </a:p>
        </p:txBody>
      </p:sp>
      <p:pic>
        <p:nvPicPr>
          <p:cNvPr id="6" name="Graphic 5" descr="Target with solid fill">
            <a:extLst>
              <a:ext uri="{FF2B5EF4-FFF2-40B4-BE49-F238E27FC236}">
                <a16:creationId xmlns:a16="http://schemas.microsoft.com/office/drawing/2014/main" id="{10CA0526-0ED2-4AF9-9770-3DD61539AE3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3252" y="1469313"/>
            <a:ext cx="615825" cy="615825"/>
          </a:xfrm>
          <a:prstGeom prst="rect">
            <a:avLst/>
          </a:prstGeom>
        </p:spPr>
      </p:pic>
      <p:sp>
        <p:nvSpPr>
          <p:cNvPr id="7" name="Content Placeholder 2">
            <a:extLst>
              <a:ext uri="{FF2B5EF4-FFF2-40B4-BE49-F238E27FC236}">
                <a16:creationId xmlns:a16="http://schemas.microsoft.com/office/drawing/2014/main" id="{2B731CBD-CD44-486C-B305-DD6D8379EA75}"/>
              </a:ext>
            </a:extLst>
          </p:cNvPr>
          <p:cNvSpPr txBox="1">
            <a:spLocks/>
          </p:cNvSpPr>
          <p:nvPr/>
        </p:nvSpPr>
        <p:spPr>
          <a:xfrm>
            <a:off x="7208942" y="2431914"/>
            <a:ext cx="4293142" cy="3326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000"/>
              <a:t>What is the UKCA marking</a:t>
            </a:r>
          </a:p>
          <a:p>
            <a:pPr marL="457200" indent="-457200">
              <a:buFont typeface="+mj-lt"/>
              <a:buAutoNum type="arabicPeriod"/>
            </a:pPr>
            <a:r>
              <a:rPr lang="en-GB" sz="2000"/>
              <a:t>Using UKCA marking</a:t>
            </a:r>
          </a:p>
          <a:p>
            <a:pPr marL="457200" indent="-457200">
              <a:buFont typeface="+mj-lt"/>
              <a:buAutoNum type="arabicPeriod"/>
            </a:pPr>
            <a:r>
              <a:rPr lang="en-GB" sz="2000"/>
              <a:t>Using UKNI marking</a:t>
            </a:r>
          </a:p>
          <a:p>
            <a:pPr marL="457200" indent="-457200">
              <a:buFont typeface="+mj-lt"/>
              <a:buAutoNum type="arabicPeriod"/>
            </a:pPr>
            <a:endParaRPr lang="en-GB" sz="2000"/>
          </a:p>
        </p:txBody>
      </p:sp>
      <p:sp>
        <p:nvSpPr>
          <p:cNvPr id="8" name="Title 1">
            <a:extLst>
              <a:ext uri="{FF2B5EF4-FFF2-40B4-BE49-F238E27FC236}">
                <a16:creationId xmlns:a16="http://schemas.microsoft.com/office/drawing/2014/main" id="{ADA05FA3-79AC-4202-90D1-EEB574F0147B}"/>
              </a:ext>
            </a:extLst>
          </p:cNvPr>
          <p:cNvSpPr txBox="1">
            <a:spLocks/>
          </p:cNvSpPr>
          <p:nvPr/>
        </p:nvSpPr>
        <p:spPr>
          <a:xfrm>
            <a:off x="7702625" y="1577713"/>
            <a:ext cx="3410351" cy="526880"/>
          </a:xfrm>
          <a:prstGeom prst="rect">
            <a:avLst/>
          </a:prstGeom>
        </p:spPr>
        <p:txBody>
          <a:bodyPr vert="horz" lIns="91440" tIns="45720" rIns="91440" bIns="45720" rtlCol="0" anchor="t">
            <a:noAutofit/>
          </a:bodyPr>
          <a:lstStyle>
            <a:lvl1pPr algn="l" defTabSz="685796" rtl="0" eaLnBrk="1" latinLnBrk="0" hangingPunct="1">
              <a:lnSpc>
                <a:spcPct val="90000"/>
              </a:lnSpc>
              <a:spcBef>
                <a:spcPct val="0"/>
              </a:spcBef>
              <a:buNone/>
              <a:defRPr sz="1800" kern="1200">
                <a:solidFill>
                  <a:schemeClr val="tx2"/>
                </a:solidFill>
                <a:latin typeface="+mj-lt"/>
                <a:ea typeface="+mj-ea"/>
                <a:cs typeface="+mj-cs"/>
                <a:sym typeface="Trebuchet MS" panose="020B0603020202020204" pitchFamily="34" charset="0"/>
              </a:defRPr>
            </a:lvl1pPr>
          </a:lstStyle>
          <a:p>
            <a:r>
              <a:rPr lang="en-US" sz="2400" b="1">
                <a:solidFill>
                  <a:srgbClr val="FF0066"/>
                </a:solidFill>
                <a:latin typeface="Trebuchet MS" panose="020B0603020202020204" pitchFamily="34" charset="0"/>
              </a:rPr>
              <a:t>What we’ll cover</a:t>
            </a:r>
          </a:p>
          <a:p>
            <a:endParaRPr lang="en-US" b="1">
              <a:solidFill>
                <a:srgbClr val="DC6E00"/>
              </a:solidFill>
            </a:endParaRPr>
          </a:p>
          <a:p>
            <a:pPr algn="ctr"/>
            <a:endParaRPr lang="en-US" b="1">
              <a:solidFill>
                <a:schemeClr val="tx1"/>
              </a:solidFill>
            </a:endParaRPr>
          </a:p>
        </p:txBody>
      </p:sp>
      <p:pic>
        <p:nvPicPr>
          <p:cNvPr id="9" name="Graphic 8" descr="Clipboard Checked with solid fill">
            <a:extLst>
              <a:ext uri="{FF2B5EF4-FFF2-40B4-BE49-F238E27FC236}">
                <a16:creationId xmlns:a16="http://schemas.microsoft.com/office/drawing/2014/main" id="{8BAD164E-5BEA-4A69-8A33-4BD76ECDCB6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962769" y="1469313"/>
            <a:ext cx="615825" cy="615825"/>
          </a:xfrm>
          <a:prstGeom prst="rect">
            <a:avLst/>
          </a:prstGeom>
        </p:spPr>
      </p:pic>
      <p:grpSp>
        <p:nvGrpSpPr>
          <p:cNvPr id="4" name="Group 3">
            <a:extLst>
              <a:ext uri="{FF2B5EF4-FFF2-40B4-BE49-F238E27FC236}">
                <a16:creationId xmlns:a16="http://schemas.microsoft.com/office/drawing/2014/main" id="{2FEC13CF-34A9-4185-BB5B-4ABD2D015294}"/>
              </a:ext>
            </a:extLst>
          </p:cNvPr>
          <p:cNvGrpSpPr/>
          <p:nvPr/>
        </p:nvGrpSpPr>
        <p:grpSpPr>
          <a:xfrm>
            <a:off x="5815475" y="1432292"/>
            <a:ext cx="280525" cy="4331608"/>
            <a:chOff x="5815475" y="1432292"/>
            <a:chExt cx="280525" cy="4331608"/>
          </a:xfrm>
        </p:grpSpPr>
        <p:cxnSp>
          <p:nvCxnSpPr>
            <p:cNvPr id="10" name="Straight Connector 9">
              <a:extLst>
                <a:ext uri="{FF2B5EF4-FFF2-40B4-BE49-F238E27FC236}">
                  <a16:creationId xmlns:a16="http://schemas.microsoft.com/office/drawing/2014/main" id="{335353AE-D73D-4905-A542-2553CC641561}"/>
                </a:ext>
              </a:extLst>
            </p:cNvPr>
            <p:cNvCxnSpPr>
              <a:cxnSpLocks/>
            </p:cNvCxnSpPr>
            <p:nvPr/>
          </p:nvCxnSpPr>
          <p:spPr>
            <a:xfrm>
              <a:off x="5946098" y="1432292"/>
              <a:ext cx="0" cy="433160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327C397-C662-4DD8-BF07-63E25A218CD2}"/>
                </a:ext>
              </a:extLst>
            </p:cNvPr>
            <p:cNvGrpSpPr/>
            <p:nvPr/>
          </p:nvGrpSpPr>
          <p:grpSpPr>
            <a:xfrm>
              <a:off x="5815475" y="3474395"/>
              <a:ext cx="280525" cy="283302"/>
              <a:chOff x="6500398" y="3511557"/>
              <a:chExt cx="280525" cy="283302"/>
            </a:xfrm>
          </p:grpSpPr>
          <p:sp>
            <p:nvSpPr>
              <p:cNvPr id="12" name="Freeform 94">
                <a:extLst>
                  <a:ext uri="{FF2B5EF4-FFF2-40B4-BE49-F238E27FC236}">
                    <a16:creationId xmlns:a16="http://schemas.microsoft.com/office/drawing/2014/main" id="{B804B113-E08E-49C1-A3AF-932C232B6EA7}"/>
                  </a:ext>
                </a:extLst>
              </p:cNvPr>
              <p:cNvSpPr>
                <a:spLocks/>
              </p:cNvSpPr>
              <p:nvPr/>
            </p:nvSpPr>
            <p:spPr bwMode="gray">
              <a:xfrm>
                <a:off x="6500398" y="3511557"/>
                <a:ext cx="280525" cy="283302"/>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FF0066"/>
              </a:solidFill>
              <a:ln>
                <a:noFill/>
              </a:ln>
            </p:spPr>
            <p:txBody>
              <a:bodyPr vert="horz" wrap="square" lIns="81822" tIns="40912" rIns="81822" bIns="40912" numCol="1" anchor="t" anchorCtr="0" compatLnSpc="1">
                <a:prstTxWarp prst="textNoShape">
                  <a:avLst/>
                </a:prstTxWarp>
              </a:bodyPr>
              <a:lstStyle/>
              <a:p>
                <a:pPr defTabSz="844083">
                  <a:defRPr/>
                </a:pPr>
                <a:endParaRPr lang="en-US" sz="1662">
                  <a:solidFill>
                    <a:srgbClr val="6E6F73"/>
                  </a:solidFill>
                  <a:latin typeface="Trebuchet MS"/>
                </a:endParaRPr>
              </a:p>
            </p:txBody>
          </p:sp>
          <p:sp>
            <p:nvSpPr>
              <p:cNvPr id="13" name="Freeform 95">
                <a:extLst>
                  <a:ext uri="{FF2B5EF4-FFF2-40B4-BE49-F238E27FC236}">
                    <a16:creationId xmlns:a16="http://schemas.microsoft.com/office/drawing/2014/main" id="{4D02D804-8C32-4C3A-8E27-F973F4EE0EAB}"/>
                  </a:ext>
                </a:extLst>
              </p:cNvPr>
              <p:cNvSpPr>
                <a:spLocks/>
              </p:cNvSpPr>
              <p:nvPr/>
            </p:nvSpPr>
            <p:spPr bwMode="gray">
              <a:xfrm>
                <a:off x="6599271" y="3547436"/>
                <a:ext cx="110178" cy="207444"/>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822" tIns="40912" rIns="81822" bIns="40912" numCol="1" anchor="t" anchorCtr="0" compatLnSpc="1">
                <a:prstTxWarp prst="textNoShape">
                  <a:avLst/>
                </a:prstTxWarp>
              </a:bodyPr>
              <a:lstStyle/>
              <a:p>
                <a:pPr defTabSz="844083">
                  <a:defRPr/>
                </a:pPr>
                <a:endParaRPr lang="en-US" sz="1662">
                  <a:solidFill>
                    <a:srgbClr val="6E6F73"/>
                  </a:solidFill>
                  <a:latin typeface="Trebuchet MS"/>
                </a:endParaRPr>
              </a:p>
            </p:txBody>
          </p:sp>
        </p:grpSp>
      </p:grpSp>
    </p:spTree>
    <p:extLst>
      <p:ext uri="{BB962C8B-B14F-4D97-AF65-F5344CB8AC3E}">
        <p14:creationId xmlns:p14="http://schemas.microsoft.com/office/powerpoint/2010/main" val="165190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a:xfrm>
            <a:off x="562463" y="436504"/>
            <a:ext cx="10206742" cy="811320"/>
          </a:xfrm>
        </p:spPr>
        <p:txBody>
          <a:bodyPr>
            <a:normAutofit/>
          </a:bodyPr>
          <a:lstStyle/>
          <a:p>
            <a:r>
              <a:rPr lang="en-GB"/>
              <a:t>Routes to assessment: third party assessment</a:t>
            </a:r>
          </a:p>
        </p:txBody>
      </p:sp>
      <p:sp>
        <p:nvSpPr>
          <p:cNvPr id="28" name="Oval 27">
            <a:extLst>
              <a:ext uri="{FF2B5EF4-FFF2-40B4-BE49-F238E27FC236}">
                <a16:creationId xmlns:a16="http://schemas.microsoft.com/office/drawing/2014/main" id="{B50FDC8B-591C-478E-9BFA-41D79B8F4C36}"/>
              </a:ext>
            </a:extLst>
          </p:cNvPr>
          <p:cNvSpPr/>
          <p:nvPr/>
        </p:nvSpPr>
        <p:spPr>
          <a:xfrm>
            <a:off x="694711" y="2839195"/>
            <a:ext cx="924345" cy="897508"/>
          </a:xfrm>
          <a:prstGeom prst="ellipse">
            <a:avLst/>
          </a:prstGeom>
          <a:blipFill>
            <a:blip r:embed="rId3" cstate="email">
              <a:extLst>
                <a:ext uri="{28A0092B-C50C-407E-A947-70E740481C1C}">
                  <a14:useLocalDpi xmlns:a14="http://schemas.microsoft.com/office/drawing/2010/main"/>
                </a:ext>
              </a:extLst>
            </a:blip>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Content Placeholder 2">
            <a:extLst>
              <a:ext uri="{FF2B5EF4-FFF2-40B4-BE49-F238E27FC236}">
                <a16:creationId xmlns:a16="http://schemas.microsoft.com/office/drawing/2014/main" id="{B760CC00-2B33-46FF-B6CE-5CA36B5ED3FD}"/>
              </a:ext>
            </a:extLst>
          </p:cNvPr>
          <p:cNvSpPr>
            <a:spLocks noGrp="1"/>
          </p:cNvSpPr>
          <p:nvPr>
            <p:ph idx="1"/>
          </p:nvPr>
        </p:nvSpPr>
        <p:spPr>
          <a:xfrm>
            <a:off x="1840486" y="3309671"/>
            <a:ext cx="9656801" cy="1244036"/>
          </a:xfrm>
        </p:spPr>
        <p:txBody>
          <a:bodyPr>
            <a:noAutofit/>
          </a:bodyPr>
          <a:lstStyle/>
          <a:p>
            <a:pPr marL="0" indent="0">
              <a:buNone/>
            </a:pPr>
            <a:r>
              <a:rPr lang="en-GB" sz="1600" b="1">
                <a:solidFill>
                  <a:schemeClr val="accent2"/>
                </a:solidFill>
                <a:latin typeface="+mn-lt"/>
              </a:rPr>
              <a:t>NI market</a:t>
            </a:r>
            <a:r>
              <a:rPr lang="en-GB" sz="1600">
                <a:solidFill>
                  <a:schemeClr val="accent2"/>
                </a:solidFill>
                <a:latin typeface="+mn-lt"/>
              </a:rPr>
              <a:t>: </a:t>
            </a:r>
            <a:r>
              <a:rPr lang="en-GB" sz="1600">
                <a:latin typeface="+mn-lt"/>
              </a:rPr>
              <a:t>UK bodies approving for the NI market will remain 'Notified Bodies’. These 'Notified Bodies' can be based anywhere in the UK. EU bodies will continue to be recognised as competent to certify for the NI market. </a:t>
            </a:r>
          </a:p>
          <a:p>
            <a:pPr marL="0" indent="0">
              <a:buNone/>
            </a:pPr>
            <a:endParaRPr lang="en-GB" sz="1600">
              <a:latin typeface="+mn-lt"/>
            </a:endParaRPr>
          </a:p>
        </p:txBody>
      </p:sp>
      <p:sp>
        <p:nvSpPr>
          <p:cNvPr id="36" name="Content Placeholder 2">
            <a:extLst>
              <a:ext uri="{FF2B5EF4-FFF2-40B4-BE49-F238E27FC236}">
                <a16:creationId xmlns:a16="http://schemas.microsoft.com/office/drawing/2014/main" id="{5A6DC404-6EA3-4767-BC7E-516049AEABF5}"/>
              </a:ext>
            </a:extLst>
          </p:cNvPr>
          <p:cNvSpPr txBox="1">
            <a:spLocks/>
          </p:cNvSpPr>
          <p:nvPr/>
        </p:nvSpPr>
        <p:spPr>
          <a:xfrm>
            <a:off x="1840486" y="4541310"/>
            <a:ext cx="9656801" cy="581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FF0066"/>
                </a:solidFill>
                <a:effectLst/>
                <a:uLnTx/>
                <a:uFillTx/>
                <a:latin typeface="Trebuchet MS" panose="020B0603020202020204"/>
                <a:ea typeface="+mn-ea"/>
                <a:cs typeface="+mn-cs"/>
              </a:rPr>
              <a:t>EU market</a:t>
            </a:r>
            <a:r>
              <a:rPr kumimoji="0" lang="en-GB" sz="1600" b="0" i="0" u="none" strike="noStrike" kern="1200" cap="none" spc="0" normalizeH="0" baseline="0" noProof="0">
                <a:ln>
                  <a:noFill/>
                </a:ln>
                <a:solidFill>
                  <a:srgbClr val="FF0066"/>
                </a:solidFill>
                <a:effectLst/>
                <a:uLnTx/>
                <a:uFillTx/>
                <a:latin typeface="Trebuchet MS" panose="020B0603020202020204"/>
                <a:ea typeface="+mn-ea"/>
                <a:cs typeface="+mn-cs"/>
              </a:rPr>
              <a:t>: </a:t>
            </a: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As of 1 January 2021, mandatory conformity assessments by UK bodies are no longer recognised in the EU.</a:t>
            </a:r>
          </a:p>
        </p:txBody>
      </p:sp>
      <p:sp>
        <p:nvSpPr>
          <p:cNvPr id="19" name="Content Placeholder 2">
            <a:extLst>
              <a:ext uri="{FF2B5EF4-FFF2-40B4-BE49-F238E27FC236}">
                <a16:creationId xmlns:a16="http://schemas.microsoft.com/office/drawing/2014/main" id="{26DB4E07-33A1-405D-823C-2313DD32E6A7}"/>
              </a:ext>
            </a:extLst>
          </p:cNvPr>
          <p:cNvSpPr txBox="1">
            <a:spLocks/>
          </p:cNvSpPr>
          <p:nvPr/>
        </p:nvSpPr>
        <p:spPr>
          <a:xfrm>
            <a:off x="607858" y="5522843"/>
            <a:ext cx="11097759" cy="688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1" name="Content Placeholder 2">
            <a:extLst>
              <a:ext uri="{FF2B5EF4-FFF2-40B4-BE49-F238E27FC236}">
                <a16:creationId xmlns:a16="http://schemas.microsoft.com/office/drawing/2014/main" id="{7A05CDF2-867D-412B-86C7-F727C4FD6E8F}"/>
              </a:ext>
            </a:extLst>
          </p:cNvPr>
          <p:cNvSpPr txBox="1">
            <a:spLocks/>
          </p:cNvSpPr>
          <p:nvPr/>
        </p:nvSpPr>
        <p:spPr>
          <a:xfrm>
            <a:off x="562463" y="1468078"/>
            <a:ext cx="11188551" cy="9520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Check whether your product requires third party assessment or self-assessment. If you need third party conformity assessment, you should approach a UK approved conformity assessment body immediately.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Speak to a conformity assessment body to understand your options, especially if you sell products in multiple markets. </a:t>
            </a:r>
          </a:p>
        </p:txBody>
      </p:sp>
      <p:sp>
        <p:nvSpPr>
          <p:cNvPr id="26" name="Content Placeholder 2">
            <a:extLst>
              <a:ext uri="{FF2B5EF4-FFF2-40B4-BE49-F238E27FC236}">
                <a16:creationId xmlns:a16="http://schemas.microsoft.com/office/drawing/2014/main" id="{D3BD4039-53B7-4CAC-9AFA-1B48BC4D2941}"/>
              </a:ext>
            </a:extLst>
          </p:cNvPr>
          <p:cNvSpPr txBox="1">
            <a:spLocks/>
          </p:cNvSpPr>
          <p:nvPr/>
        </p:nvSpPr>
        <p:spPr>
          <a:xfrm>
            <a:off x="1840487" y="2672077"/>
            <a:ext cx="9955922" cy="1126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FF0066"/>
                </a:solidFill>
                <a:effectLst/>
                <a:uLnTx/>
                <a:uFillTx/>
                <a:latin typeface="Trebuchet MS" panose="020B0603020202020204"/>
                <a:ea typeface="+mn-ea"/>
                <a:cs typeface="+mn-cs"/>
              </a:rPr>
              <a:t>GB market</a:t>
            </a:r>
            <a:r>
              <a:rPr kumimoji="0" lang="en-GB" sz="1600" b="0" i="0" u="none" strike="noStrike" kern="1200" cap="none" spc="0" normalizeH="0" baseline="0" noProof="0">
                <a:ln>
                  <a:noFill/>
                </a:ln>
                <a:solidFill>
                  <a:srgbClr val="FF0066"/>
                </a:solidFill>
                <a:effectLst/>
                <a:uLnTx/>
                <a:uFillTx/>
                <a:latin typeface="Trebuchet MS" panose="020B0603020202020204"/>
                <a:ea typeface="+mn-ea"/>
                <a:cs typeface="+mn-cs"/>
              </a:rPr>
              <a:t>: </a:t>
            </a: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All UK-based ‘Notified Bodies’ have automatically become UK ‘Approved Bodies’ for the GB market as of 1 January 2021. You can find details of UK bodies on the UKMCAB database.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 name="Oval 22">
            <a:extLst>
              <a:ext uri="{FF2B5EF4-FFF2-40B4-BE49-F238E27FC236}">
                <a16:creationId xmlns:a16="http://schemas.microsoft.com/office/drawing/2014/main" id="{7DC8263B-9B9C-490E-AE07-043199079904}"/>
              </a:ext>
            </a:extLst>
          </p:cNvPr>
          <p:cNvSpPr/>
          <p:nvPr/>
        </p:nvSpPr>
        <p:spPr>
          <a:xfrm>
            <a:off x="694711" y="4359755"/>
            <a:ext cx="924345" cy="89750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6532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a:xfrm>
            <a:off x="562463" y="436504"/>
            <a:ext cx="10206742" cy="811320"/>
          </a:xfrm>
        </p:spPr>
        <p:txBody>
          <a:bodyPr/>
          <a:lstStyle/>
          <a:p>
            <a:r>
              <a:rPr lang="en-GB"/>
              <a:t>Documentation</a:t>
            </a:r>
          </a:p>
        </p:txBody>
      </p:sp>
      <p:sp>
        <p:nvSpPr>
          <p:cNvPr id="21" name="Content Placeholder 2">
            <a:extLst>
              <a:ext uri="{FF2B5EF4-FFF2-40B4-BE49-F238E27FC236}">
                <a16:creationId xmlns:a16="http://schemas.microsoft.com/office/drawing/2014/main" id="{7A05CDF2-867D-412B-86C7-F727C4FD6E8F}"/>
              </a:ext>
            </a:extLst>
          </p:cNvPr>
          <p:cNvSpPr txBox="1">
            <a:spLocks/>
          </p:cNvSpPr>
          <p:nvPr/>
        </p:nvSpPr>
        <p:spPr>
          <a:xfrm>
            <a:off x="714835" y="1532019"/>
            <a:ext cx="11537876" cy="1026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latin typeface="+mn-lt"/>
              </a:rPr>
              <a:t>You must keep documentation to demonstrate that your product conforms with the regulatory requirements.</a:t>
            </a:r>
          </a:p>
          <a:p>
            <a:pPr marL="0" indent="0">
              <a:buNone/>
            </a:pPr>
            <a:r>
              <a:rPr lang="en-GB" sz="1800" b="1">
                <a:latin typeface="+mn-lt"/>
              </a:rPr>
              <a:t>The information you must keep depends on the specific legislation which applies to your product and which ‘economic operator’ you are in the supply chain.</a:t>
            </a:r>
          </a:p>
          <a:p>
            <a:pPr marL="0" indent="0">
              <a:buNone/>
            </a:pPr>
            <a:r>
              <a:rPr lang="en-GB" sz="1800">
                <a:latin typeface="+mn-lt"/>
              </a:rPr>
              <a:t> </a:t>
            </a:r>
          </a:p>
        </p:txBody>
      </p:sp>
      <p:sp>
        <p:nvSpPr>
          <p:cNvPr id="26" name="Content Placeholder 2">
            <a:extLst>
              <a:ext uri="{FF2B5EF4-FFF2-40B4-BE49-F238E27FC236}">
                <a16:creationId xmlns:a16="http://schemas.microsoft.com/office/drawing/2014/main" id="{D3BD4039-53B7-4CAC-9AFA-1B48BC4D2941}"/>
              </a:ext>
            </a:extLst>
          </p:cNvPr>
          <p:cNvSpPr txBox="1">
            <a:spLocks/>
          </p:cNvSpPr>
          <p:nvPr/>
        </p:nvSpPr>
        <p:spPr>
          <a:xfrm>
            <a:off x="1787104" y="3234645"/>
            <a:ext cx="3418232" cy="2491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a:latin typeface="+mn-lt"/>
            </a:endParaRPr>
          </a:p>
          <a:p>
            <a:pPr marL="0" indent="0">
              <a:buNone/>
            </a:pPr>
            <a:endParaRPr lang="en-GB" sz="1600">
              <a:latin typeface="+mn-lt"/>
            </a:endParaRPr>
          </a:p>
        </p:txBody>
      </p:sp>
      <p:sp>
        <p:nvSpPr>
          <p:cNvPr id="12" name="Content Placeholder 2">
            <a:extLst>
              <a:ext uri="{FF2B5EF4-FFF2-40B4-BE49-F238E27FC236}">
                <a16:creationId xmlns:a16="http://schemas.microsoft.com/office/drawing/2014/main" id="{9B801519-DC68-46BA-99FD-DDC67E7F399B}"/>
              </a:ext>
            </a:extLst>
          </p:cNvPr>
          <p:cNvSpPr txBox="1">
            <a:spLocks/>
          </p:cNvSpPr>
          <p:nvPr/>
        </p:nvSpPr>
        <p:spPr>
          <a:xfrm>
            <a:off x="2336573" y="2888343"/>
            <a:ext cx="9855427" cy="418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a:latin typeface="+mj-lt"/>
              </a:rPr>
              <a:t>You must keep general records in the form of a technical file.</a:t>
            </a:r>
          </a:p>
          <a:p>
            <a:pPr marL="0" indent="0" algn="l">
              <a:lnSpc>
                <a:spcPct val="150000"/>
              </a:lnSpc>
              <a:buNone/>
            </a:pPr>
            <a:endParaRPr lang="en-GB" sz="1800">
              <a:solidFill>
                <a:srgbClr val="0B0C0C"/>
              </a:solidFill>
              <a:latin typeface="+mj-lt"/>
            </a:endParaRPr>
          </a:p>
          <a:p>
            <a:pPr marL="0" indent="0">
              <a:lnSpc>
                <a:spcPct val="150000"/>
              </a:lnSpc>
              <a:buNone/>
            </a:pPr>
            <a:endParaRPr lang="en-GB" sz="1800">
              <a:latin typeface="+mj-lt"/>
            </a:endParaRPr>
          </a:p>
          <a:p>
            <a:pPr marL="0" indent="0">
              <a:lnSpc>
                <a:spcPct val="150000"/>
              </a:lnSpc>
              <a:buNone/>
            </a:pPr>
            <a:endParaRPr lang="en-GB" sz="1800">
              <a:latin typeface="+mj-lt"/>
            </a:endParaRPr>
          </a:p>
        </p:txBody>
      </p:sp>
      <p:pic>
        <p:nvPicPr>
          <p:cNvPr id="6" name="Graphic 5" descr="Address Book with solid fill">
            <a:extLst>
              <a:ext uri="{FF2B5EF4-FFF2-40B4-BE49-F238E27FC236}">
                <a16:creationId xmlns:a16="http://schemas.microsoft.com/office/drawing/2014/main" id="{45BDF1D7-BF7F-4EDD-8E47-2DFD04A7EAF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3589" y="4577954"/>
            <a:ext cx="698821" cy="698821"/>
          </a:xfrm>
          <a:prstGeom prst="rect">
            <a:avLst/>
          </a:prstGeom>
        </p:spPr>
      </p:pic>
      <p:pic>
        <p:nvPicPr>
          <p:cNvPr id="10" name="Graphic 9" descr="Contract with solid fill">
            <a:extLst>
              <a:ext uri="{FF2B5EF4-FFF2-40B4-BE49-F238E27FC236}">
                <a16:creationId xmlns:a16="http://schemas.microsoft.com/office/drawing/2014/main" id="{6791FBF7-F65F-4553-ADA7-3EA0BE2F3B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3589" y="3623701"/>
            <a:ext cx="775343" cy="775343"/>
          </a:xfrm>
          <a:prstGeom prst="rect">
            <a:avLst/>
          </a:prstGeom>
        </p:spPr>
      </p:pic>
      <p:pic>
        <p:nvPicPr>
          <p:cNvPr id="13" name="Graphic 12" descr="Open folder with solid fill">
            <a:extLst>
              <a:ext uri="{FF2B5EF4-FFF2-40B4-BE49-F238E27FC236}">
                <a16:creationId xmlns:a16="http://schemas.microsoft.com/office/drawing/2014/main" id="{36C97EE2-813B-4223-8D16-A2F441B7228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387089" y="2802846"/>
            <a:ext cx="711843" cy="711843"/>
          </a:xfrm>
          <a:prstGeom prst="rect">
            <a:avLst/>
          </a:prstGeom>
        </p:spPr>
      </p:pic>
      <p:sp>
        <p:nvSpPr>
          <p:cNvPr id="14" name="TextBox 13">
            <a:extLst>
              <a:ext uri="{FF2B5EF4-FFF2-40B4-BE49-F238E27FC236}">
                <a16:creationId xmlns:a16="http://schemas.microsoft.com/office/drawing/2014/main" id="{C98EFDF6-4495-4FC9-9BF7-120BF50C566C}"/>
              </a:ext>
            </a:extLst>
          </p:cNvPr>
          <p:cNvSpPr txBox="1"/>
          <p:nvPr/>
        </p:nvSpPr>
        <p:spPr>
          <a:xfrm>
            <a:off x="2336573" y="4630444"/>
            <a:ext cx="9940766" cy="646331"/>
          </a:xfrm>
          <a:prstGeom prst="rect">
            <a:avLst/>
          </a:prstGeom>
          <a:noFill/>
        </p:spPr>
        <p:txBody>
          <a:bodyPr wrap="square">
            <a:spAutoFit/>
          </a:bodyPr>
          <a:lstStyle/>
          <a:p>
            <a:pPr marL="0" indent="0" algn="l">
              <a:buNone/>
            </a:pPr>
            <a:r>
              <a:rPr lang="en-GB" err="1">
                <a:solidFill>
                  <a:srgbClr val="0B0C0C"/>
                </a:solidFill>
                <a:latin typeface="+mj-lt"/>
              </a:rPr>
              <a:t>DoC</a:t>
            </a:r>
            <a:r>
              <a:rPr lang="en-GB">
                <a:solidFill>
                  <a:srgbClr val="0B0C0C"/>
                </a:solidFill>
                <a:latin typeface="+mj-lt"/>
              </a:rPr>
              <a:t> should include the name and address of the manufacturer (or authorised representative) alongside information about the product and the conformity assessment body (if relevant).</a:t>
            </a:r>
          </a:p>
        </p:txBody>
      </p:sp>
      <p:sp>
        <p:nvSpPr>
          <p:cNvPr id="15" name="TextBox 14">
            <a:extLst>
              <a:ext uri="{FF2B5EF4-FFF2-40B4-BE49-F238E27FC236}">
                <a16:creationId xmlns:a16="http://schemas.microsoft.com/office/drawing/2014/main" id="{BECD1522-8A72-457C-B16E-91B21A1807F3}"/>
              </a:ext>
            </a:extLst>
          </p:cNvPr>
          <p:cNvSpPr txBox="1"/>
          <p:nvPr/>
        </p:nvSpPr>
        <p:spPr>
          <a:xfrm>
            <a:off x="2361973" y="3669292"/>
            <a:ext cx="9182402" cy="646331"/>
          </a:xfrm>
          <a:prstGeom prst="rect">
            <a:avLst/>
          </a:prstGeom>
          <a:noFill/>
        </p:spPr>
        <p:txBody>
          <a:bodyPr wrap="square">
            <a:spAutoFit/>
          </a:bodyPr>
          <a:lstStyle/>
          <a:p>
            <a:r>
              <a:rPr lang="en-GB" sz="1800" b="1">
                <a:latin typeface="+mj-lt"/>
              </a:rPr>
              <a:t>A UK Declaration of Conformity </a:t>
            </a:r>
            <a:r>
              <a:rPr lang="en-GB" sz="1800">
                <a:solidFill>
                  <a:srgbClr val="0B0C0C"/>
                </a:solidFill>
                <a:latin typeface="+mj-lt"/>
              </a:rPr>
              <a:t>must be drawn up for most products lawfully bearing a UKCA marking.</a:t>
            </a:r>
            <a:endParaRPr lang="en-GB"/>
          </a:p>
        </p:txBody>
      </p:sp>
    </p:spTree>
    <p:extLst>
      <p:ext uri="{BB962C8B-B14F-4D97-AF65-F5344CB8AC3E}">
        <p14:creationId xmlns:p14="http://schemas.microsoft.com/office/powerpoint/2010/main" val="138990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Placing UKCA marked product on the GB Market </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363320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a:xfrm>
            <a:off x="523372" y="153912"/>
            <a:ext cx="10206742" cy="1325563"/>
          </a:xfrm>
        </p:spPr>
        <p:txBody>
          <a:bodyPr>
            <a:normAutofit/>
          </a:bodyPr>
          <a:lstStyle/>
          <a:p>
            <a:r>
              <a:rPr lang="en-GB">
                <a:latin typeface="+mj-lt"/>
                <a:cs typeface="Arial" panose="020B0604020202020204" pitchFamily="34" charset="0"/>
              </a:rPr>
              <a:t>C</a:t>
            </a:r>
            <a:r>
              <a:rPr lang="en-GB" b="1">
                <a:latin typeface="+mj-lt"/>
                <a:cs typeface="Arial" panose="020B0604020202020204" pitchFamily="34" charset="0"/>
              </a:rPr>
              <a:t>heck legal responsibilities for new approach goods</a:t>
            </a:r>
          </a:p>
        </p:txBody>
      </p:sp>
      <p:sp>
        <p:nvSpPr>
          <p:cNvPr id="13" name="TextBox 12">
            <a:extLst>
              <a:ext uri="{FF2B5EF4-FFF2-40B4-BE49-F238E27FC236}">
                <a16:creationId xmlns:a16="http://schemas.microsoft.com/office/drawing/2014/main" id="{2D9106E3-3606-4813-9C87-625C31053EF8}"/>
              </a:ext>
            </a:extLst>
          </p:cNvPr>
          <p:cNvSpPr txBox="1"/>
          <p:nvPr/>
        </p:nvSpPr>
        <p:spPr>
          <a:xfrm>
            <a:off x="671280" y="1739972"/>
            <a:ext cx="11240611" cy="2913618"/>
          </a:xfrm>
          <a:prstGeom prst="rect">
            <a:avLst/>
          </a:prstGeom>
          <a:noFill/>
        </p:spPr>
        <p:txBody>
          <a:bodyPr wrap="square" lIns="91440" tIns="45720" rIns="91440" bIns="45720" rtlCol="0" anchor="t">
            <a:spAutoFit/>
          </a:bodyPr>
          <a:lstStyle/>
          <a:p>
            <a:pPr fontAlgn="base">
              <a:spcBef>
                <a:spcPts val="800"/>
              </a:spcBef>
              <a:spcAft>
                <a:spcPts val="800"/>
              </a:spcAft>
            </a:pPr>
            <a:r>
              <a:rPr lang="en-GB">
                <a:cs typeface="Arial" panose="020B0604020202020204" pitchFamily="34" charset="0"/>
              </a:rPr>
              <a:t>The responsibilities of ‘economic operators’ who deal with CE or UKCA marked goods changed on 1 January 2021. Economic operators include manufacturers, importers, distributors and authorised representatives. ​	</a:t>
            </a:r>
          </a:p>
          <a:p>
            <a:pPr fontAlgn="base">
              <a:spcBef>
                <a:spcPts val="800"/>
              </a:spcBef>
              <a:spcAft>
                <a:spcPts val="800"/>
              </a:spcAft>
            </a:pPr>
            <a:endParaRPr lang="en-GB" sz="200">
              <a:cs typeface="Arial" panose="020B0604020202020204" pitchFamily="34" charset="0"/>
            </a:endParaRPr>
          </a:p>
          <a:p>
            <a:pPr lvl="3">
              <a:spcBef>
                <a:spcPts val="800"/>
              </a:spcBef>
              <a:spcAft>
                <a:spcPts val="800"/>
              </a:spcAft>
            </a:pPr>
            <a:r>
              <a:rPr lang="en-GB">
                <a:cs typeface="Arial" panose="020B0604020202020204" pitchFamily="34" charset="0"/>
              </a:rPr>
              <a:t>UK-based distributors of EU goods may become 'importers' - and vice-versa. Compared to distributors, importers have additional duties to ensure products are compliant with product standards and must ensure their address is on a product. </a:t>
            </a:r>
          </a:p>
          <a:p>
            <a:pPr lvl="4">
              <a:spcBef>
                <a:spcPts val="800"/>
              </a:spcBef>
              <a:spcAft>
                <a:spcPts val="800"/>
              </a:spcAft>
            </a:pPr>
            <a:endParaRPr lang="en-GB" sz="200">
              <a:cs typeface="Arial" panose="020B0604020202020204" pitchFamily="34" charset="0"/>
            </a:endParaRPr>
          </a:p>
          <a:p>
            <a:pPr lvl="3">
              <a:spcBef>
                <a:spcPts val="800"/>
              </a:spcBef>
              <a:spcAft>
                <a:spcPts val="800"/>
              </a:spcAft>
            </a:pPr>
            <a:r>
              <a:rPr lang="en-GB">
                <a:cs typeface="Arial" panose="020B0604020202020204" pitchFamily="34" charset="0"/>
              </a:rPr>
              <a:t>Authorised Representatives must be based in GB or NI for the GB market. GB-based Authorised Representatives aren't recognised in the EU. </a:t>
            </a:r>
          </a:p>
        </p:txBody>
      </p:sp>
      <p:pic>
        <p:nvPicPr>
          <p:cNvPr id="14" name="Graphic 13" descr="Warehouse with solid fill">
            <a:extLst>
              <a:ext uri="{FF2B5EF4-FFF2-40B4-BE49-F238E27FC236}">
                <a16:creationId xmlns:a16="http://schemas.microsoft.com/office/drawing/2014/main" id="{65DF3017-798E-4296-ACF2-CF9C1FBC6C9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95869" y="2734368"/>
            <a:ext cx="855619" cy="897134"/>
          </a:xfrm>
          <a:prstGeom prst="rect">
            <a:avLst/>
          </a:prstGeom>
        </p:spPr>
      </p:pic>
      <p:pic>
        <p:nvPicPr>
          <p:cNvPr id="15" name="Graphic 14" descr="Employee badge with solid fill">
            <a:extLst>
              <a:ext uri="{FF2B5EF4-FFF2-40B4-BE49-F238E27FC236}">
                <a16:creationId xmlns:a16="http://schemas.microsoft.com/office/drawing/2014/main" id="{8C7E3F52-6517-43A6-BAF7-3E84B45F384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95868" y="3828131"/>
            <a:ext cx="855619" cy="897134"/>
          </a:xfrm>
          <a:prstGeom prst="rect">
            <a:avLst/>
          </a:prstGeom>
        </p:spPr>
      </p:pic>
    </p:spTree>
    <p:extLst>
      <p:ext uri="{BB962C8B-B14F-4D97-AF65-F5344CB8AC3E}">
        <p14:creationId xmlns:p14="http://schemas.microsoft.com/office/powerpoint/2010/main" val="3637799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Placing goods on the NI market</a:t>
            </a:r>
          </a:p>
        </p:txBody>
      </p:sp>
      <p:sp>
        <p:nvSpPr>
          <p:cNvPr id="3" name="Content Placeholder 2">
            <a:extLst>
              <a:ext uri="{FF2B5EF4-FFF2-40B4-BE49-F238E27FC236}">
                <a16:creationId xmlns:a16="http://schemas.microsoft.com/office/drawing/2014/main" id="{282514FD-440E-409D-8181-E0DA54CC24A8}"/>
              </a:ext>
            </a:extLst>
          </p:cNvPr>
          <p:cNvSpPr>
            <a:spLocks noGrp="1"/>
          </p:cNvSpPr>
          <p:nvPr>
            <p:ph idx="1"/>
          </p:nvPr>
        </p:nvSpPr>
        <p:spPr>
          <a:xfrm>
            <a:off x="422347" y="3429000"/>
            <a:ext cx="11380074" cy="2329903"/>
          </a:xfrm>
        </p:spPr>
        <p:txBody>
          <a:bodyPr/>
          <a:lstStyle/>
          <a:p>
            <a:pPr marL="0" indent="0">
              <a:buNone/>
            </a:pPr>
            <a:r>
              <a:rPr lang="en-GB">
                <a:solidFill>
                  <a:schemeClr val="bg1"/>
                </a:solidFill>
              </a:rPr>
              <a:t>You can use the CE mark or UKNI and CE mark</a:t>
            </a:r>
          </a:p>
          <a:p>
            <a:pPr marL="0" indent="0">
              <a:buNone/>
            </a:pPr>
            <a:endParaRPr lang="en-GB">
              <a:solidFill>
                <a:schemeClr val="bg1"/>
              </a:solidFill>
            </a:endParaRPr>
          </a:p>
        </p:txBody>
      </p:sp>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42300F05-A11A-4E85-8A26-E8C11C2383FF}"/>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13104" y="415632"/>
            <a:ext cx="1222210" cy="1222210"/>
          </a:xfrm>
          <a:prstGeom prst="rect">
            <a:avLst/>
          </a:prstGeom>
        </p:spPr>
      </p:pic>
    </p:spTree>
    <p:extLst>
      <p:ext uri="{BB962C8B-B14F-4D97-AF65-F5344CB8AC3E}">
        <p14:creationId xmlns:p14="http://schemas.microsoft.com/office/powerpoint/2010/main" val="92253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CA69219-7105-4DD9-9CC1-4333F85D5831}"/>
              </a:ext>
            </a:extLst>
          </p:cNvPr>
          <p:cNvSpPr/>
          <p:nvPr/>
        </p:nvSpPr>
        <p:spPr>
          <a:xfrm>
            <a:off x="675916" y="1583459"/>
            <a:ext cx="1863651" cy="18636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A3977E5C-2241-441E-8A75-B8AA6F6995B6}"/>
              </a:ext>
            </a:extLst>
          </p:cNvPr>
          <p:cNvSpPr>
            <a:spLocks noGrp="1"/>
          </p:cNvSpPr>
          <p:nvPr>
            <p:ph type="title"/>
          </p:nvPr>
        </p:nvSpPr>
        <p:spPr/>
        <p:txBody>
          <a:bodyPr/>
          <a:lstStyle/>
          <a:p>
            <a:r>
              <a:rPr lang="en-GB"/>
              <a:t>Placing goods on the market in Northern Ireland </a:t>
            </a:r>
          </a:p>
        </p:txBody>
      </p:sp>
      <p:sp>
        <p:nvSpPr>
          <p:cNvPr id="15" name="Oval 14">
            <a:extLst>
              <a:ext uri="{FF2B5EF4-FFF2-40B4-BE49-F238E27FC236}">
                <a16:creationId xmlns:a16="http://schemas.microsoft.com/office/drawing/2014/main" id="{410DF355-CB48-4517-AEE2-26922F7B1E17}"/>
              </a:ext>
            </a:extLst>
          </p:cNvPr>
          <p:cNvSpPr/>
          <p:nvPr/>
        </p:nvSpPr>
        <p:spPr>
          <a:xfrm>
            <a:off x="3664537" y="1583459"/>
            <a:ext cx="1863651" cy="18636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7" name="Content Placeholder 12" descr="Microscope with solid fill">
            <a:extLst>
              <a:ext uri="{FF2B5EF4-FFF2-40B4-BE49-F238E27FC236}">
                <a16:creationId xmlns:a16="http://schemas.microsoft.com/office/drawing/2014/main" id="{4555AED6-E535-4A64-A9AD-B98D971545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2070" y="1798347"/>
            <a:ext cx="1371342" cy="1371342"/>
          </a:xfrm>
          <a:prstGeom prst="rect">
            <a:avLst/>
          </a:prstGeom>
        </p:spPr>
      </p:pic>
      <p:sp>
        <p:nvSpPr>
          <p:cNvPr id="18" name="Content Placeholder 3">
            <a:extLst>
              <a:ext uri="{FF2B5EF4-FFF2-40B4-BE49-F238E27FC236}">
                <a16:creationId xmlns:a16="http://schemas.microsoft.com/office/drawing/2014/main" id="{66D1D710-8C26-424F-BF48-24DC1442C90A}"/>
              </a:ext>
            </a:extLst>
          </p:cNvPr>
          <p:cNvSpPr txBox="1">
            <a:spLocks/>
          </p:cNvSpPr>
          <p:nvPr/>
        </p:nvSpPr>
        <p:spPr>
          <a:xfrm>
            <a:off x="198318" y="3661998"/>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Check the appropriate route for conformity assessment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Use an EU or UK conformity assessment body or self-assess and complete documentation </a:t>
            </a:r>
          </a:p>
        </p:txBody>
      </p:sp>
      <p:sp>
        <p:nvSpPr>
          <p:cNvPr id="19" name="Oval 18">
            <a:extLst>
              <a:ext uri="{FF2B5EF4-FFF2-40B4-BE49-F238E27FC236}">
                <a16:creationId xmlns:a16="http://schemas.microsoft.com/office/drawing/2014/main" id="{7B0A203F-7262-4BDA-B2F7-504406CE615B}"/>
              </a:ext>
            </a:extLst>
          </p:cNvPr>
          <p:cNvSpPr/>
          <p:nvPr/>
        </p:nvSpPr>
        <p:spPr>
          <a:xfrm>
            <a:off x="9527162" y="1583459"/>
            <a:ext cx="1863651" cy="18636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1" name="Content Placeholder 12" descr="Checkmark with solid fill">
            <a:extLst>
              <a:ext uri="{FF2B5EF4-FFF2-40B4-BE49-F238E27FC236}">
                <a16:creationId xmlns:a16="http://schemas.microsoft.com/office/drawing/2014/main" id="{B29FC421-8BA9-4D8D-B364-9E7EC5CB3D2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787106" y="1888478"/>
            <a:ext cx="1371342" cy="1371342"/>
          </a:xfrm>
          <a:prstGeom prst="rect">
            <a:avLst/>
          </a:prstGeom>
        </p:spPr>
      </p:pic>
      <p:sp>
        <p:nvSpPr>
          <p:cNvPr id="22" name="Content Placeholder 3">
            <a:extLst>
              <a:ext uri="{FF2B5EF4-FFF2-40B4-BE49-F238E27FC236}">
                <a16:creationId xmlns:a16="http://schemas.microsoft.com/office/drawing/2014/main" id="{BB979149-59FF-4AB1-8964-03E86094761D}"/>
              </a:ext>
            </a:extLst>
          </p:cNvPr>
          <p:cNvSpPr txBox="1">
            <a:spLocks/>
          </p:cNvSpPr>
          <p:nvPr/>
        </p:nvSpPr>
        <p:spPr>
          <a:xfrm>
            <a:off x="9049564" y="3660993"/>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Place your product on the market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Check you understand the definition of placing products on the market</a:t>
            </a:r>
          </a:p>
        </p:txBody>
      </p:sp>
      <p:sp>
        <p:nvSpPr>
          <p:cNvPr id="26" name="Oval 25">
            <a:extLst>
              <a:ext uri="{FF2B5EF4-FFF2-40B4-BE49-F238E27FC236}">
                <a16:creationId xmlns:a16="http://schemas.microsoft.com/office/drawing/2014/main" id="{8D975898-540C-486D-A0AE-B81C8E160F63}"/>
              </a:ext>
            </a:extLst>
          </p:cNvPr>
          <p:cNvSpPr/>
          <p:nvPr/>
        </p:nvSpPr>
        <p:spPr>
          <a:xfrm>
            <a:off x="6623890" y="1583459"/>
            <a:ext cx="1863651" cy="1863651"/>
          </a:xfrm>
          <a:prstGeom prst="ellipse">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Content Placeholder 12" descr="Inventory with solid fill">
            <a:extLst>
              <a:ext uri="{FF2B5EF4-FFF2-40B4-BE49-F238E27FC236}">
                <a16:creationId xmlns:a16="http://schemas.microsoft.com/office/drawing/2014/main" id="{1C21D388-8683-4114-9C2E-3C0F675605A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883834" y="1888478"/>
            <a:ext cx="1371342" cy="1371342"/>
          </a:xfrm>
          <a:prstGeom prst="rect">
            <a:avLst/>
          </a:prstGeom>
        </p:spPr>
      </p:pic>
      <p:sp>
        <p:nvSpPr>
          <p:cNvPr id="28" name="Content Placeholder 3">
            <a:extLst>
              <a:ext uri="{FF2B5EF4-FFF2-40B4-BE49-F238E27FC236}">
                <a16:creationId xmlns:a16="http://schemas.microsoft.com/office/drawing/2014/main" id="{7AF2CBA0-2E0B-4E70-B3D8-4A09BE859B04}"/>
              </a:ext>
            </a:extLst>
          </p:cNvPr>
          <p:cNvSpPr txBox="1">
            <a:spLocks/>
          </p:cNvSpPr>
          <p:nvPr/>
        </p:nvSpPr>
        <p:spPr>
          <a:xfrm>
            <a:off x="6146292" y="3661998"/>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Apply the correct marking to your product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Either UKNI+CE or CE depending on conformity route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Ensure the </a:t>
            </a:r>
            <a:r>
              <a:rPr lang="en-GB" sz="1800">
                <a:solidFill>
                  <a:srgbClr val="002F6D"/>
                </a:solidFill>
                <a:latin typeface="Trebuchet MS" panose="020B0603020202020204" pitchFamily="34" charset="0"/>
                <a:cs typeface="Arial" panose="020B0604020202020204" pitchFamily="34" charset="0"/>
              </a:rPr>
              <a:t>correct </a:t>
            </a: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 marking is placed correctly to comply with product regulations</a:t>
            </a:r>
          </a:p>
        </p:txBody>
      </p:sp>
      <p:sp>
        <p:nvSpPr>
          <p:cNvPr id="16" name="Content Placeholder 3">
            <a:extLst>
              <a:ext uri="{FF2B5EF4-FFF2-40B4-BE49-F238E27FC236}">
                <a16:creationId xmlns:a16="http://schemas.microsoft.com/office/drawing/2014/main" id="{F861FC67-EF8F-4898-81E3-28171EC06F6D}"/>
              </a:ext>
            </a:extLst>
          </p:cNvPr>
          <p:cNvSpPr txBox="1">
            <a:spLocks/>
          </p:cNvSpPr>
          <p:nvPr/>
        </p:nvSpPr>
        <p:spPr>
          <a:xfrm>
            <a:off x="3200498" y="3664776"/>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Draw up the appropriate technical documentation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You will need to have the right technical documentation to show your product is compliant </a:t>
            </a:r>
          </a:p>
        </p:txBody>
      </p:sp>
      <p:pic>
        <p:nvPicPr>
          <p:cNvPr id="4" name="Graphic 3" descr="Checklist with solid fill">
            <a:extLst>
              <a:ext uri="{FF2B5EF4-FFF2-40B4-BE49-F238E27FC236}">
                <a16:creationId xmlns:a16="http://schemas.microsoft.com/office/drawing/2014/main" id="{060729D1-153F-4D3D-B29F-550F5EDD353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3150" y="1962072"/>
            <a:ext cx="1106424" cy="1106424"/>
          </a:xfrm>
          <a:prstGeom prst="rect">
            <a:avLst/>
          </a:prstGeom>
        </p:spPr>
      </p:pic>
      <p:grpSp>
        <p:nvGrpSpPr>
          <p:cNvPr id="20" name="Group 19">
            <a:extLst>
              <a:ext uri="{FF2B5EF4-FFF2-40B4-BE49-F238E27FC236}">
                <a16:creationId xmlns:a16="http://schemas.microsoft.com/office/drawing/2014/main" id="{7486A0A4-31C2-428A-A8EB-71A43D5A3480}"/>
              </a:ext>
            </a:extLst>
          </p:cNvPr>
          <p:cNvGrpSpPr/>
          <p:nvPr/>
        </p:nvGrpSpPr>
        <p:grpSpPr>
          <a:xfrm>
            <a:off x="10673251" y="175150"/>
            <a:ext cx="1358674" cy="1182802"/>
            <a:chOff x="10673251" y="175150"/>
            <a:chExt cx="1358674" cy="1182802"/>
          </a:xfrm>
        </p:grpSpPr>
        <p:sp>
          <p:nvSpPr>
            <p:cNvPr id="23" name="Rectangle 22">
              <a:extLst>
                <a:ext uri="{FF2B5EF4-FFF2-40B4-BE49-F238E27FC236}">
                  <a16:creationId xmlns:a16="http://schemas.microsoft.com/office/drawing/2014/main" id="{84CFCFA6-6B69-4183-8CD3-A7EBD6324F5F}"/>
                </a:ext>
              </a:extLst>
            </p:cNvPr>
            <p:cNvSpPr/>
            <p:nvPr/>
          </p:nvSpPr>
          <p:spPr>
            <a:xfrm>
              <a:off x="10673251" y="175150"/>
              <a:ext cx="1358674" cy="1182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1</a:t>
              </a:r>
            </a:p>
          </p:txBody>
        </p:sp>
        <p:pic>
          <p:nvPicPr>
            <p:cNvPr id="24" name="Picture 23" descr="Shape&#10;&#10;Description automatically generated with low confidence">
              <a:extLst>
                <a:ext uri="{FF2B5EF4-FFF2-40B4-BE49-F238E27FC236}">
                  <a16:creationId xmlns:a16="http://schemas.microsoft.com/office/drawing/2014/main" id="{15268D34-0779-45D6-B247-091F74D29B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871226" y="318075"/>
              <a:ext cx="955149" cy="955149"/>
            </a:xfrm>
            <a:prstGeom prst="rect">
              <a:avLst/>
            </a:prstGeom>
          </p:spPr>
        </p:pic>
      </p:grpSp>
    </p:spTree>
    <p:extLst>
      <p:ext uri="{BB962C8B-B14F-4D97-AF65-F5344CB8AC3E}">
        <p14:creationId xmlns:p14="http://schemas.microsoft.com/office/powerpoint/2010/main" val="121052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CE34-FE0D-4777-9679-C9EFFCB84E2F}"/>
              </a:ext>
            </a:extLst>
          </p:cNvPr>
          <p:cNvSpPr>
            <a:spLocks noGrp="1"/>
          </p:cNvSpPr>
          <p:nvPr>
            <p:ph type="title"/>
          </p:nvPr>
        </p:nvSpPr>
        <p:spPr>
          <a:xfrm>
            <a:off x="565497" y="423141"/>
            <a:ext cx="10206742" cy="769380"/>
          </a:xfrm>
        </p:spPr>
        <p:txBody>
          <a:bodyPr>
            <a:normAutofit/>
          </a:bodyPr>
          <a:lstStyle/>
          <a:p>
            <a:r>
              <a:rPr lang="en-GB" b="1">
                <a:latin typeface="+mj-lt"/>
                <a:ea typeface="+mn-ea"/>
                <a:cs typeface="Arial" panose="020B0604020202020204" pitchFamily="34" charset="0"/>
              </a:rPr>
              <a:t>Placing goods on the </a:t>
            </a:r>
            <a:r>
              <a:rPr lang="en-GB">
                <a:latin typeface="+mj-lt"/>
                <a:ea typeface="+mn-ea"/>
                <a:cs typeface="Arial" panose="020B0604020202020204" pitchFamily="34" charset="0"/>
              </a:rPr>
              <a:t>NI</a:t>
            </a:r>
            <a:r>
              <a:rPr lang="en-GB" b="1">
                <a:latin typeface="+mj-lt"/>
                <a:ea typeface="+mn-ea"/>
                <a:cs typeface="Arial" panose="020B0604020202020204" pitchFamily="34" charset="0"/>
              </a:rPr>
              <a:t> market </a:t>
            </a:r>
          </a:p>
        </p:txBody>
      </p:sp>
      <p:sp>
        <p:nvSpPr>
          <p:cNvPr id="3" name="Content Placeholder 2">
            <a:extLst>
              <a:ext uri="{FF2B5EF4-FFF2-40B4-BE49-F238E27FC236}">
                <a16:creationId xmlns:a16="http://schemas.microsoft.com/office/drawing/2014/main" id="{79F22925-63B0-42A9-B916-916040035887}"/>
              </a:ext>
            </a:extLst>
          </p:cNvPr>
          <p:cNvSpPr>
            <a:spLocks noGrp="1"/>
          </p:cNvSpPr>
          <p:nvPr>
            <p:ph idx="1"/>
          </p:nvPr>
        </p:nvSpPr>
        <p:spPr>
          <a:xfrm>
            <a:off x="1419099" y="1927224"/>
            <a:ext cx="6138298" cy="769380"/>
          </a:xfrm>
        </p:spPr>
        <p:txBody>
          <a:bodyPr vert="horz" lIns="91440" tIns="45720" rIns="91440" bIns="45720" rtlCol="0">
            <a:noAutofit/>
          </a:bodyPr>
          <a:lstStyle/>
          <a:p>
            <a:pPr marL="0" indent="0">
              <a:buNone/>
            </a:pPr>
            <a:r>
              <a:rPr lang="en-GB" sz="1600">
                <a:latin typeface="+mn-lt"/>
              </a:rPr>
              <a:t>The Northern Ireland Protocol is now in force. For as long as it applies, goods placed on the market in NI will need to meet relevant EU rules. </a:t>
            </a:r>
          </a:p>
          <a:p>
            <a:pPr marL="0" indent="0" algn="just">
              <a:buNone/>
            </a:pPr>
            <a:endParaRPr lang="en-GB" sz="1600">
              <a:latin typeface="+mn-lt"/>
            </a:endParaRPr>
          </a:p>
        </p:txBody>
      </p:sp>
      <p:sp>
        <p:nvSpPr>
          <p:cNvPr id="4" name="Rectangle 3">
            <a:extLst>
              <a:ext uri="{FF2B5EF4-FFF2-40B4-BE49-F238E27FC236}">
                <a16:creationId xmlns:a16="http://schemas.microsoft.com/office/drawing/2014/main" id="{F7C0AE84-5200-47A3-9352-663CF66A1CEA}"/>
              </a:ext>
            </a:extLst>
          </p:cNvPr>
          <p:cNvSpPr/>
          <p:nvPr/>
        </p:nvSpPr>
        <p:spPr>
          <a:xfrm>
            <a:off x="8004127" y="1837152"/>
            <a:ext cx="3774453" cy="3697700"/>
          </a:xfrm>
          <a:prstGeom prst="rect">
            <a:avLst/>
          </a:prstGeom>
          <a:solidFill>
            <a:srgbClr val="E7F1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66"/>
                </a:solidFill>
                <a:effectLst/>
                <a:uLnTx/>
                <a:uFillTx/>
                <a:latin typeface="Trebuchet MS" panose="020B0603020202020204"/>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You can never apply the UKNI marking on its 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Goods assessed by a UK approved body with the ‘CE UKNI’ marking are not valid for the EU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If you use an EU Notified Body, you only need the CE marking.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The UKCA marking will not be valid for the NI market. </a:t>
            </a:r>
          </a:p>
        </p:txBody>
      </p:sp>
      <p:sp>
        <p:nvSpPr>
          <p:cNvPr id="13" name="Rectangle 12">
            <a:extLst>
              <a:ext uri="{FF2B5EF4-FFF2-40B4-BE49-F238E27FC236}">
                <a16:creationId xmlns:a16="http://schemas.microsoft.com/office/drawing/2014/main" id="{4DCA3835-7499-438B-B63C-7979281B4081}"/>
              </a:ext>
            </a:extLst>
          </p:cNvPr>
          <p:cNvSpPr/>
          <p:nvPr/>
        </p:nvSpPr>
        <p:spPr>
          <a:xfrm>
            <a:off x="623376" y="1979452"/>
            <a:ext cx="675549" cy="65195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1</a:t>
            </a:r>
          </a:p>
        </p:txBody>
      </p:sp>
      <p:sp>
        <p:nvSpPr>
          <p:cNvPr id="18" name="Content Placeholder 2">
            <a:extLst>
              <a:ext uri="{FF2B5EF4-FFF2-40B4-BE49-F238E27FC236}">
                <a16:creationId xmlns:a16="http://schemas.microsoft.com/office/drawing/2014/main" id="{1A03AFB8-D94E-4B50-A5C6-7FF022AD8DB6}"/>
              </a:ext>
            </a:extLst>
          </p:cNvPr>
          <p:cNvSpPr txBox="1">
            <a:spLocks/>
          </p:cNvSpPr>
          <p:nvPr/>
        </p:nvSpPr>
        <p:spPr>
          <a:xfrm>
            <a:off x="1419099" y="3277644"/>
            <a:ext cx="6138298" cy="603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You can continue to use the CE marking if you either undertake self-assessment or use an EU notified body for third party conformity assessment.  </a:t>
            </a:r>
          </a:p>
        </p:txBody>
      </p:sp>
      <p:sp>
        <p:nvSpPr>
          <p:cNvPr id="19" name="Content Placeholder 2">
            <a:extLst>
              <a:ext uri="{FF2B5EF4-FFF2-40B4-BE49-F238E27FC236}">
                <a16:creationId xmlns:a16="http://schemas.microsoft.com/office/drawing/2014/main" id="{021E4F7D-4FD2-436B-A893-5B5D3F890AD3}"/>
              </a:ext>
            </a:extLst>
          </p:cNvPr>
          <p:cNvSpPr txBox="1">
            <a:spLocks/>
          </p:cNvSpPr>
          <p:nvPr/>
        </p:nvSpPr>
        <p:spPr>
          <a:xfrm>
            <a:off x="1383629" y="4468984"/>
            <a:ext cx="6173768" cy="10953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Trebuchet MS" panose="020B0603020202020204"/>
                <a:ea typeface="+mn-ea"/>
                <a:cs typeface="+mn-cs"/>
              </a:rPr>
              <a:t>You can also use a UK Approved body for third party conformity assessment. Your product will still be tested against EU rules and you will need to use both the UKNI and CE markings. </a:t>
            </a:r>
          </a:p>
        </p:txBody>
      </p:sp>
      <p:grpSp>
        <p:nvGrpSpPr>
          <p:cNvPr id="5" name="Group 4">
            <a:extLst>
              <a:ext uri="{FF2B5EF4-FFF2-40B4-BE49-F238E27FC236}">
                <a16:creationId xmlns:a16="http://schemas.microsoft.com/office/drawing/2014/main" id="{0055FA93-C196-475A-9305-5A7F2D891580}"/>
              </a:ext>
            </a:extLst>
          </p:cNvPr>
          <p:cNvGrpSpPr/>
          <p:nvPr/>
        </p:nvGrpSpPr>
        <p:grpSpPr>
          <a:xfrm>
            <a:off x="10673251" y="175150"/>
            <a:ext cx="1358674" cy="1182802"/>
            <a:chOff x="10673251" y="175150"/>
            <a:chExt cx="1358674" cy="1182802"/>
          </a:xfrm>
        </p:grpSpPr>
        <p:sp>
          <p:nvSpPr>
            <p:cNvPr id="17" name="Rectangle 16">
              <a:extLst>
                <a:ext uri="{FF2B5EF4-FFF2-40B4-BE49-F238E27FC236}">
                  <a16:creationId xmlns:a16="http://schemas.microsoft.com/office/drawing/2014/main" id="{4958CEAB-47E5-4D6C-A84B-8FACEAC01C86}"/>
                </a:ext>
              </a:extLst>
            </p:cNvPr>
            <p:cNvSpPr/>
            <p:nvPr/>
          </p:nvSpPr>
          <p:spPr>
            <a:xfrm>
              <a:off x="10673251" y="175150"/>
              <a:ext cx="1358674" cy="1182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1</a:t>
              </a:r>
            </a:p>
          </p:txBody>
        </p:sp>
        <p:pic>
          <p:nvPicPr>
            <p:cNvPr id="6" name="Picture 5" descr="Shape&#10;&#10;Description automatically generated with low confidence">
              <a:extLst>
                <a:ext uri="{FF2B5EF4-FFF2-40B4-BE49-F238E27FC236}">
                  <a16:creationId xmlns:a16="http://schemas.microsoft.com/office/drawing/2014/main" id="{86872C43-4800-4C23-A7A3-B67D18BBC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1226" y="318075"/>
              <a:ext cx="955149" cy="955149"/>
            </a:xfrm>
            <a:prstGeom prst="rect">
              <a:avLst/>
            </a:prstGeom>
          </p:spPr>
        </p:pic>
      </p:grpSp>
      <p:sp>
        <p:nvSpPr>
          <p:cNvPr id="14" name="Rectangle 13">
            <a:extLst>
              <a:ext uri="{FF2B5EF4-FFF2-40B4-BE49-F238E27FC236}">
                <a16:creationId xmlns:a16="http://schemas.microsoft.com/office/drawing/2014/main" id="{A4220EB6-342C-4846-9DE9-482C1536B74D}"/>
              </a:ext>
            </a:extLst>
          </p:cNvPr>
          <p:cNvSpPr/>
          <p:nvPr/>
        </p:nvSpPr>
        <p:spPr>
          <a:xfrm>
            <a:off x="623376" y="3327027"/>
            <a:ext cx="675549" cy="65195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2</a:t>
            </a:r>
          </a:p>
        </p:txBody>
      </p:sp>
      <p:sp>
        <p:nvSpPr>
          <p:cNvPr id="20" name="Rectangle 19">
            <a:extLst>
              <a:ext uri="{FF2B5EF4-FFF2-40B4-BE49-F238E27FC236}">
                <a16:creationId xmlns:a16="http://schemas.microsoft.com/office/drawing/2014/main" id="{D2B4E641-5814-45FD-B906-93AE189DC3F8}"/>
              </a:ext>
            </a:extLst>
          </p:cNvPr>
          <p:cNvSpPr/>
          <p:nvPr/>
        </p:nvSpPr>
        <p:spPr>
          <a:xfrm>
            <a:off x="623375" y="4674602"/>
            <a:ext cx="675549" cy="65195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3</a:t>
            </a:r>
          </a:p>
        </p:txBody>
      </p:sp>
    </p:spTree>
    <p:extLst>
      <p:ext uri="{BB962C8B-B14F-4D97-AF65-F5344CB8AC3E}">
        <p14:creationId xmlns:p14="http://schemas.microsoft.com/office/powerpoint/2010/main" val="19339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Using UKNI Marking</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171362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0E36-AF36-4C48-BBED-3549E45D4455}"/>
              </a:ext>
            </a:extLst>
          </p:cNvPr>
          <p:cNvSpPr txBox="1">
            <a:spLocks/>
          </p:cNvSpPr>
          <p:nvPr/>
        </p:nvSpPr>
        <p:spPr>
          <a:xfrm>
            <a:off x="494414" y="200772"/>
            <a:ext cx="6522752" cy="725708"/>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2F6D"/>
                </a:solidFill>
                <a:latin typeface="Trebuchet MS" panose="020B0603020202020204" pitchFamily="34" charset="0"/>
                <a:ea typeface="+mj-ea"/>
                <a:cs typeface="+mj-cs"/>
              </a:defRPr>
            </a:lvl1pPr>
          </a:lstStyle>
          <a:p>
            <a:r>
              <a:rPr lang="en-GB" sz="3200"/>
              <a:t>Image guidelines - UKNI</a:t>
            </a:r>
          </a:p>
        </p:txBody>
      </p:sp>
      <p:sp>
        <p:nvSpPr>
          <p:cNvPr id="4" name="Rectangle 3">
            <a:extLst>
              <a:ext uri="{FF2B5EF4-FFF2-40B4-BE49-F238E27FC236}">
                <a16:creationId xmlns:a16="http://schemas.microsoft.com/office/drawing/2014/main" id="{F906D531-A691-4F10-9938-C347D1551ED6}"/>
              </a:ext>
            </a:extLst>
          </p:cNvPr>
          <p:cNvSpPr/>
          <p:nvPr/>
        </p:nvSpPr>
        <p:spPr>
          <a:xfrm>
            <a:off x="5571459" y="1406726"/>
            <a:ext cx="5684334" cy="4044548"/>
          </a:xfrm>
          <a:prstGeom prst="rect">
            <a:avLst/>
          </a:prstGeom>
          <a:solidFill>
            <a:srgbClr val="E7F1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GB" sz="1200">
              <a:solidFill>
                <a:srgbClr val="FFFFFF"/>
              </a:solidFill>
            </a:endParaRPr>
          </a:p>
        </p:txBody>
      </p:sp>
      <p:sp>
        <p:nvSpPr>
          <p:cNvPr id="5" name="Oval 4">
            <a:extLst>
              <a:ext uri="{FF2B5EF4-FFF2-40B4-BE49-F238E27FC236}">
                <a16:creationId xmlns:a16="http://schemas.microsoft.com/office/drawing/2014/main" id="{14425D7B-33CB-4F6C-946A-43EC470FEC02}"/>
              </a:ext>
            </a:extLst>
          </p:cNvPr>
          <p:cNvSpPr/>
          <p:nvPr/>
        </p:nvSpPr>
        <p:spPr>
          <a:xfrm>
            <a:off x="6196131" y="1606045"/>
            <a:ext cx="435512" cy="41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12" descr="Checkmark with solid fill">
            <a:extLst>
              <a:ext uri="{FF2B5EF4-FFF2-40B4-BE49-F238E27FC236}">
                <a16:creationId xmlns:a16="http://schemas.microsoft.com/office/drawing/2014/main" id="{533BF135-01E8-4E9A-9935-ED905393A46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50697" y="1651861"/>
            <a:ext cx="326379" cy="326379"/>
          </a:xfrm>
          <a:prstGeom prst="rect">
            <a:avLst/>
          </a:prstGeom>
        </p:spPr>
      </p:pic>
      <p:sp>
        <p:nvSpPr>
          <p:cNvPr id="7" name="Oval 6">
            <a:extLst>
              <a:ext uri="{FF2B5EF4-FFF2-40B4-BE49-F238E27FC236}">
                <a16:creationId xmlns:a16="http://schemas.microsoft.com/office/drawing/2014/main" id="{22FBA839-6E65-40DD-AE26-A5738BD15CA6}"/>
              </a:ext>
            </a:extLst>
          </p:cNvPr>
          <p:cNvSpPr/>
          <p:nvPr/>
        </p:nvSpPr>
        <p:spPr>
          <a:xfrm>
            <a:off x="6196131" y="2594788"/>
            <a:ext cx="435512" cy="41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12" descr="Checkmark with solid fill">
            <a:extLst>
              <a:ext uri="{FF2B5EF4-FFF2-40B4-BE49-F238E27FC236}">
                <a16:creationId xmlns:a16="http://schemas.microsoft.com/office/drawing/2014/main" id="{F965B877-0329-410F-9D93-215B5DD3C4C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50697" y="2640604"/>
            <a:ext cx="326379" cy="326379"/>
          </a:xfrm>
          <a:prstGeom prst="rect">
            <a:avLst/>
          </a:prstGeom>
        </p:spPr>
      </p:pic>
      <p:sp>
        <p:nvSpPr>
          <p:cNvPr id="9" name="TextBox 8">
            <a:extLst>
              <a:ext uri="{FF2B5EF4-FFF2-40B4-BE49-F238E27FC236}">
                <a16:creationId xmlns:a16="http://schemas.microsoft.com/office/drawing/2014/main" id="{7F3AB467-77F6-439A-AA34-6FE176697E32}"/>
              </a:ext>
            </a:extLst>
          </p:cNvPr>
          <p:cNvSpPr txBox="1"/>
          <p:nvPr/>
        </p:nvSpPr>
        <p:spPr>
          <a:xfrm>
            <a:off x="6902353" y="1616548"/>
            <a:ext cx="4355432" cy="800219"/>
          </a:xfrm>
          <a:prstGeom prst="rect">
            <a:avLst/>
          </a:prstGeom>
          <a:noFill/>
        </p:spPr>
        <p:txBody>
          <a:bodyPr wrap="square" rtlCol="0">
            <a:spAutoFit/>
          </a:bodyPr>
          <a:lstStyle/>
          <a:p>
            <a:r>
              <a:rPr lang="en-GB" sz="1600"/>
              <a:t>The UKNI mark must be at least 5mm in height </a:t>
            </a:r>
            <a:r>
              <a:rPr lang="en-GB" sz="1400"/>
              <a:t>(unless a different minimum dimension is specified in legislation)</a:t>
            </a:r>
          </a:p>
        </p:txBody>
      </p:sp>
      <p:sp>
        <p:nvSpPr>
          <p:cNvPr id="10" name="TextBox 9">
            <a:extLst>
              <a:ext uri="{FF2B5EF4-FFF2-40B4-BE49-F238E27FC236}">
                <a16:creationId xmlns:a16="http://schemas.microsoft.com/office/drawing/2014/main" id="{FBEBD84D-58A8-48F9-9392-ACF231594EA1}"/>
              </a:ext>
            </a:extLst>
          </p:cNvPr>
          <p:cNvSpPr txBox="1"/>
          <p:nvPr/>
        </p:nvSpPr>
        <p:spPr>
          <a:xfrm>
            <a:off x="6902353" y="2674961"/>
            <a:ext cx="4355432" cy="584775"/>
          </a:xfrm>
          <a:prstGeom prst="rect">
            <a:avLst/>
          </a:prstGeom>
          <a:noFill/>
        </p:spPr>
        <p:txBody>
          <a:bodyPr wrap="square" rtlCol="0">
            <a:spAutoFit/>
          </a:bodyPr>
          <a:lstStyle/>
          <a:p>
            <a:r>
              <a:rPr lang="en-GB" sz="1600"/>
              <a:t>The UKNI mark must be easily visible and legible</a:t>
            </a:r>
          </a:p>
        </p:txBody>
      </p:sp>
      <p:pic>
        <p:nvPicPr>
          <p:cNvPr id="12" name="Picture 2">
            <a:extLst>
              <a:ext uri="{FF2B5EF4-FFF2-40B4-BE49-F238E27FC236}">
                <a16:creationId xmlns:a16="http://schemas.microsoft.com/office/drawing/2014/main" id="{B05E47FC-56D2-4EFA-A18C-FB9BF16C09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276" y="1523830"/>
            <a:ext cx="5209953" cy="34733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EE39857-2BD8-4FE2-B3F7-A988230B13DA}"/>
              </a:ext>
            </a:extLst>
          </p:cNvPr>
          <p:cNvSpPr txBox="1"/>
          <p:nvPr/>
        </p:nvSpPr>
        <p:spPr>
          <a:xfrm>
            <a:off x="6808212" y="3548116"/>
            <a:ext cx="4471690" cy="584775"/>
          </a:xfrm>
          <a:prstGeom prst="rect">
            <a:avLst/>
          </a:prstGeom>
          <a:noFill/>
        </p:spPr>
        <p:txBody>
          <a:bodyPr wrap="square">
            <a:spAutoFit/>
          </a:bodyPr>
          <a:lstStyle/>
          <a:p>
            <a:r>
              <a:rPr lang="en-GB" sz="1600"/>
              <a:t>The UKNI marking must accompany the CE Marking</a:t>
            </a:r>
          </a:p>
        </p:txBody>
      </p:sp>
      <p:sp>
        <p:nvSpPr>
          <p:cNvPr id="15" name="Oval 14">
            <a:extLst>
              <a:ext uri="{FF2B5EF4-FFF2-40B4-BE49-F238E27FC236}">
                <a16:creationId xmlns:a16="http://schemas.microsoft.com/office/drawing/2014/main" id="{F1257FC4-0ECE-4E7F-9877-62585BB3D0AA}"/>
              </a:ext>
            </a:extLst>
          </p:cNvPr>
          <p:cNvSpPr/>
          <p:nvPr/>
        </p:nvSpPr>
        <p:spPr>
          <a:xfrm>
            <a:off x="6220240" y="3587012"/>
            <a:ext cx="435512" cy="41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Content Placeholder 12" descr="Checkmark with solid fill">
            <a:extLst>
              <a:ext uri="{FF2B5EF4-FFF2-40B4-BE49-F238E27FC236}">
                <a16:creationId xmlns:a16="http://schemas.microsoft.com/office/drawing/2014/main" id="{936E84B7-F496-4B67-BE87-88FBBA28D22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74806" y="3632828"/>
            <a:ext cx="326379" cy="326379"/>
          </a:xfrm>
          <a:prstGeom prst="rect">
            <a:avLst/>
          </a:prstGeom>
        </p:spPr>
      </p:pic>
      <p:sp>
        <p:nvSpPr>
          <p:cNvPr id="18" name="Oval 17">
            <a:extLst>
              <a:ext uri="{FF2B5EF4-FFF2-40B4-BE49-F238E27FC236}">
                <a16:creationId xmlns:a16="http://schemas.microsoft.com/office/drawing/2014/main" id="{FA05890A-195D-4129-A783-BC6F9FBC630C}"/>
              </a:ext>
            </a:extLst>
          </p:cNvPr>
          <p:cNvSpPr/>
          <p:nvPr/>
        </p:nvSpPr>
        <p:spPr>
          <a:xfrm>
            <a:off x="6274807" y="4445790"/>
            <a:ext cx="435512" cy="41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Content Placeholder 12" descr="Checkmark with solid fill">
            <a:extLst>
              <a:ext uri="{FF2B5EF4-FFF2-40B4-BE49-F238E27FC236}">
                <a16:creationId xmlns:a16="http://schemas.microsoft.com/office/drawing/2014/main" id="{9ED7E170-BDB8-4100-A4BB-8CEC8F8DDD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329373" y="4491606"/>
            <a:ext cx="326379" cy="326379"/>
          </a:xfrm>
          <a:prstGeom prst="rect">
            <a:avLst/>
          </a:prstGeom>
        </p:spPr>
      </p:pic>
      <p:sp>
        <p:nvSpPr>
          <p:cNvPr id="20" name="TextBox 19">
            <a:extLst>
              <a:ext uri="{FF2B5EF4-FFF2-40B4-BE49-F238E27FC236}">
                <a16:creationId xmlns:a16="http://schemas.microsoft.com/office/drawing/2014/main" id="{03E75EC0-760F-4E52-8B11-4E105091F63C}"/>
              </a:ext>
            </a:extLst>
          </p:cNvPr>
          <p:cNvSpPr txBox="1"/>
          <p:nvPr/>
        </p:nvSpPr>
        <p:spPr>
          <a:xfrm>
            <a:off x="6808212" y="4391085"/>
            <a:ext cx="4547920" cy="584775"/>
          </a:xfrm>
          <a:prstGeom prst="rect">
            <a:avLst/>
          </a:prstGeom>
          <a:noFill/>
        </p:spPr>
        <p:txBody>
          <a:bodyPr wrap="square">
            <a:spAutoFit/>
          </a:bodyPr>
          <a:lstStyle/>
          <a:p>
            <a:r>
              <a:rPr lang="en-GB" sz="1600"/>
              <a:t>For more information on UKNI image guidelines, please visit </a:t>
            </a:r>
            <a:r>
              <a:rPr lang="en-GB" sz="1600">
                <a:hlinkClick r:id="rId6"/>
              </a:rPr>
              <a:t>gov.uk </a:t>
            </a:r>
            <a:endParaRPr lang="en-GB" sz="1600"/>
          </a:p>
        </p:txBody>
      </p:sp>
      <p:pic>
        <p:nvPicPr>
          <p:cNvPr id="21" name="Picture 2">
            <a:extLst>
              <a:ext uri="{FF2B5EF4-FFF2-40B4-BE49-F238E27FC236}">
                <a16:creationId xmlns:a16="http://schemas.microsoft.com/office/drawing/2014/main" id="{2A0041C7-394A-4EDA-8C4C-E73C02034C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8656" y="180768"/>
            <a:ext cx="1393344" cy="92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982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Next steps</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111171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England">
            <a:extLst>
              <a:ext uri="{FF2B5EF4-FFF2-40B4-BE49-F238E27FC236}">
                <a16:creationId xmlns:a16="http://schemas.microsoft.com/office/drawing/2014/main" id="{41FE3A6F-A949-4625-A324-C9B1A09C4868}"/>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15612" y="1382505"/>
            <a:ext cx="2716083" cy="409298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pic>
      <p:pic>
        <p:nvPicPr>
          <p:cNvPr id="4" name="Picture 2" descr="Map Of United Kingdom">
            <a:extLst>
              <a:ext uri="{FF2B5EF4-FFF2-40B4-BE49-F238E27FC236}">
                <a16:creationId xmlns:a16="http://schemas.microsoft.com/office/drawing/2014/main" id="{A7B5BABB-3A0F-4A03-AA46-B10855747857}"/>
              </a:ext>
            </a:extLst>
          </p:cNvPr>
          <p:cNvPicPr>
            <a:picLocks noChangeAspect="1" noChangeArrowheads="1"/>
          </p:cNvPicPr>
          <p:nvPr/>
        </p:nvPicPr>
        <p:blipFill rotWithShape="1">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415612" y="2989040"/>
            <a:ext cx="814018" cy="638927"/>
          </a:xfrm>
          <a:prstGeom prst="rect">
            <a:avLst/>
          </a:prstGeom>
          <a:pattFill prst="wdUpDiag">
            <a:fgClr>
              <a:schemeClr val="accent2"/>
            </a:fgClr>
            <a:bgClr>
              <a:schemeClr val="bg1"/>
            </a:bgClr>
          </a:pattFill>
          <a:ln>
            <a:noFill/>
          </a:ln>
        </p:spPr>
      </p:pic>
      <p:pic>
        <p:nvPicPr>
          <p:cNvPr id="5" name="Picture 4" descr="Shape&#10;&#10;Description automatically generated with low confidence">
            <a:extLst>
              <a:ext uri="{FF2B5EF4-FFF2-40B4-BE49-F238E27FC236}">
                <a16:creationId xmlns:a16="http://schemas.microsoft.com/office/drawing/2014/main" id="{9D5D89AD-3835-4CEA-AB52-827285A8D1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614" y="2473887"/>
            <a:ext cx="587969" cy="597724"/>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FA357A02-B665-4757-9BEF-0FD81B55EE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6934" y="2004837"/>
            <a:ext cx="937185" cy="937185"/>
          </a:xfrm>
          <a:prstGeom prst="rect">
            <a:avLst/>
          </a:prstGeom>
        </p:spPr>
      </p:pic>
      <p:pic>
        <p:nvPicPr>
          <p:cNvPr id="7" name="Picture 4" descr="CE marking - Wikipedia">
            <a:extLst>
              <a:ext uri="{FF2B5EF4-FFF2-40B4-BE49-F238E27FC236}">
                <a16:creationId xmlns:a16="http://schemas.microsoft.com/office/drawing/2014/main" id="{EF61390A-5022-4B92-B170-4F1047D97C3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331" y="2528177"/>
            <a:ext cx="672952" cy="489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5EB6F4-1500-42A1-BD94-E2A01E5AE6D5}"/>
              </a:ext>
            </a:extLst>
          </p:cNvPr>
          <p:cNvSpPr txBox="1"/>
          <p:nvPr/>
        </p:nvSpPr>
        <p:spPr>
          <a:xfrm>
            <a:off x="1747051" y="1166836"/>
            <a:ext cx="3152487" cy="2246769"/>
          </a:xfrm>
          <a:prstGeom prst="rect">
            <a:avLst/>
          </a:prstGeom>
          <a:solidFill>
            <a:schemeClr val="bg1"/>
          </a:solidFill>
          <a:ln w="28575">
            <a:solidFill>
              <a:schemeClr val="bg1"/>
            </a:solidFill>
          </a:ln>
        </p:spPr>
        <p:txBody>
          <a:bodyPr wrap="square" lIns="91440" tIns="45720" rIns="91440" bIns="45720" rtlCol="0" anchor="t">
            <a:spAutoFit/>
          </a:bodyPr>
          <a:lstStyle/>
          <a:p>
            <a:r>
              <a:rPr lang="en-GB" sz="1400" b="1"/>
              <a:t>Northern Ireland (UK)</a:t>
            </a:r>
            <a:br>
              <a:rPr lang="en-GB" sz="1400"/>
            </a:br>
            <a:r>
              <a:rPr lang="en-GB" sz="1400"/>
              <a:t>The CE marking continues to be used for self-assessed goods and those goods which are conformity assessed by an EU Notified Body. </a:t>
            </a:r>
          </a:p>
          <a:p>
            <a:endParaRPr lang="en-GB" sz="1400"/>
          </a:p>
          <a:p>
            <a:r>
              <a:rPr lang="en-GB" sz="1400"/>
              <a:t>The CE plus UKNI mark is used for goods which are conformity assessed by a UK Notified Body (UK bodies retain this status for the NI market).</a:t>
            </a:r>
          </a:p>
        </p:txBody>
      </p:sp>
      <p:sp>
        <p:nvSpPr>
          <p:cNvPr id="10" name="TextBox 9">
            <a:extLst>
              <a:ext uri="{FF2B5EF4-FFF2-40B4-BE49-F238E27FC236}">
                <a16:creationId xmlns:a16="http://schemas.microsoft.com/office/drawing/2014/main" id="{6DE37555-BD05-4C09-A226-21D63E921E05}"/>
              </a:ext>
            </a:extLst>
          </p:cNvPr>
          <p:cNvSpPr txBox="1"/>
          <p:nvPr/>
        </p:nvSpPr>
        <p:spPr>
          <a:xfrm>
            <a:off x="9471111" y="1988818"/>
            <a:ext cx="2043368" cy="2893100"/>
          </a:xfrm>
          <a:prstGeom prst="rect">
            <a:avLst/>
          </a:prstGeom>
          <a:solidFill>
            <a:schemeClr val="bg1"/>
          </a:solidFill>
          <a:ln w="28575">
            <a:solidFill>
              <a:schemeClr val="bg1"/>
            </a:solidFill>
          </a:ln>
        </p:spPr>
        <p:txBody>
          <a:bodyPr wrap="square" lIns="91440" tIns="45720" rIns="91440" bIns="45720" rtlCol="0" anchor="t">
            <a:spAutoFit/>
          </a:bodyPr>
          <a:lstStyle/>
          <a:p>
            <a:r>
              <a:rPr lang="en-GB" sz="1400" b="1"/>
              <a:t>Great Britain (UK)</a:t>
            </a:r>
            <a:br>
              <a:rPr lang="en-GB" sz="1400"/>
            </a:br>
            <a:r>
              <a:rPr lang="en-GB" sz="1400"/>
              <a:t>The UKCA mark will be mandatory in Great Britain for goods placed on the market for the first time on and after 1 Jan 2023.</a:t>
            </a:r>
          </a:p>
          <a:p>
            <a:endParaRPr lang="en-GB" sz="1400"/>
          </a:p>
          <a:p>
            <a:r>
              <a:rPr lang="en-GB" sz="1400"/>
              <a:t>It also replaces the reverse epsilon marking for goods placed on the market in Great Britain. </a:t>
            </a:r>
          </a:p>
        </p:txBody>
      </p:sp>
      <p:sp>
        <p:nvSpPr>
          <p:cNvPr id="11" name="TextBox 10">
            <a:extLst>
              <a:ext uri="{FF2B5EF4-FFF2-40B4-BE49-F238E27FC236}">
                <a16:creationId xmlns:a16="http://schemas.microsoft.com/office/drawing/2014/main" id="{3BFDFCD8-4BBB-4EB6-8FF5-0B5B260E5CED}"/>
              </a:ext>
            </a:extLst>
          </p:cNvPr>
          <p:cNvSpPr txBox="1"/>
          <p:nvPr/>
        </p:nvSpPr>
        <p:spPr>
          <a:xfrm>
            <a:off x="4893049" y="2372893"/>
            <a:ext cx="1274753" cy="523220"/>
          </a:xfrm>
          <a:prstGeom prst="rect">
            <a:avLst/>
          </a:prstGeom>
          <a:noFill/>
        </p:spPr>
        <p:txBody>
          <a:bodyPr wrap="square" lIns="91440" tIns="45720" rIns="91440" bIns="45720" rtlCol="0" anchor="t">
            <a:spAutoFit/>
          </a:bodyPr>
          <a:lstStyle/>
          <a:p>
            <a:pPr algn="ctr"/>
            <a:r>
              <a:rPr lang="en-GB" sz="1400">
                <a:latin typeface="Trebuchet MS"/>
              </a:rPr>
              <a:t>Northern </a:t>
            </a:r>
            <a:br>
              <a:rPr lang="en-GB" sz="1400">
                <a:latin typeface="Trebuchet MS" panose="020B0603020202020204" pitchFamily="34" charset="0"/>
              </a:rPr>
            </a:br>
            <a:r>
              <a:rPr lang="en-GB" sz="1400">
                <a:latin typeface="Trebuchet MS"/>
              </a:rPr>
              <a:t>Ireland (UK)</a:t>
            </a:r>
            <a:endParaRPr lang="en-GB" sz="1400">
              <a:latin typeface="Trebuchet MS" panose="020B0603020202020204" pitchFamily="34" charset="0"/>
            </a:endParaRPr>
          </a:p>
        </p:txBody>
      </p:sp>
      <p:sp>
        <p:nvSpPr>
          <p:cNvPr id="12" name="TextBox 11">
            <a:extLst>
              <a:ext uri="{FF2B5EF4-FFF2-40B4-BE49-F238E27FC236}">
                <a16:creationId xmlns:a16="http://schemas.microsoft.com/office/drawing/2014/main" id="{458CEACB-FB79-44A6-9D36-063779A6EAD4}"/>
              </a:ext>
            </a:extLst>
          </p:cNvPr>
          <p:cNvSpPr txBox="1"/>
          <p:nvPr/>
        </p:nvSpPr>
        <p:spPr>
          <a:xfrm>
            <a:off x="7323217" y="2746655"/>
            <a:ext cx="1186458" cy="523220"/>
          </a:xfrm>
          <a:prstGeom prst="rect">
            <a:avLst/>
          </a:prstGeom>
          <a:noFill/>
        </p:spPr>
        <p:txBody>
          <a:bodyPr wrap="square" lIns="91440" tIns="45720" rIns="91440" bIns="45720" rtlCol="0" anchor="t">
            <a:spAutoFit/>
          </a:bodyPr>
          <a:lstStyle/>
          <a:p>
            <a:pPr algn="ctr">
              <a:defRPr/>
            </a:pPr>
            <a:r>
              <a:rPr kumimoji="0" lang="en-GB" sz="1400" b="0" i="0" u="none" strike="noStrike" kern="1200" cap="none" spc="0" normalizeH="0" baseline="0" noProof="0">
                <a:ln>
                  <a:noFill/>
                </a:ln>
                <a:effectLst/>
                <a:uLnTx/>
                <a:uFillTx/>
                <a:latin typeface="Trebuchet MS" panose="020B0603020202020204"/>
                <a:ea typeface="+mn-ea"/>
                <a:cs typeface="+mn-cs"/>
              </a:rPr>
              <a:t>Great </a:t>
            </a:r>
            <a:br>
              <a:rPr kumimoji="0" lang="en-GB" sz="1400" b="0" i="0" u="none" strike="noStrike" kern="1200" cap="none" spc="0" normalizeH="0" baseline="0" noProof="0">
                <a:ln>
                  <a:noFill/>
                </a:ln>
                <a:solidFill>
                  <a:prstClr val="black"/>
                </a:solidFill>
                <a:effectLst/>
                <a:uLnTx/>
                <a:uFillTx/>
                <a:latin typeface="Trebuchet MS" panose="020B0603020202020204"/>
                <a:ea typeface="+mn-ea"/>
                <a:cs typeface="+mn-cs"/>
              </a:rPr>
            </a:br>
            <a:r>
              <a:rPr kumimoji="0" lang="en-GB" sz="1400" b="0" i="0" u="none" strike="noStrike" kern="1200" cap="none" spc="0" normalizeH="0" baseline="0" noProof="0">
                <a:ln>
                  <a:noFill/>
                </a:ln>
                <a:effectLst/>
                <a:uLnTx/>
                <a:uFillTx/>
                <a:latin typeface="Trebuchet MS" panose="020B0603020202020204"/>
                <a:ea typeface="+mn-ea"/>
                <a:cs typeface="+mn-cs"/>
              </a:rPr>
              <a:t>Britain</a:t>
            </a:r>
            <a:r>
              <a:rPr lang="en-GB" sz="1400">
                <a:latin typeface="Trebuchet MS" panose="020B0603020202020204"/>
              </a:rPr>
              <a:t> (UK) </a:t>
            </a:r>
            <a:endParaRPr kumimoji="0" lang="en-GB" sz="1400" b="0" i="0" u="none" strike="noStrike" kern="1200" cap="none" spc="0" normalizeH="0" baseline="0" noProof="0">
              <a:ln>
                <a:noFill/>
              </a:ln>
              <a:effectLst/>
              <a:uLnTx/>
              <a:uFillTx/>
              <a:latin typeface="Trebuchet MS" panose="020B0603020202020204"/>
              <a:ea typeface="+mn-ea"/>
              <a:cs typeface="+mn-cs"/>
            </a:endParaRPr>
          </a:p>
        </p:txBody>
      </p:sp>
      <p:cxnSp>
        <p:nvCxnSpPr>
          <p:cNvPr id="13" name="Straight Arrow Connector 12">
            <a:extLst>
              <a:ext uri="{FF2B5EF4-FFF2-40B4-BE49-F238E27FC236}">
                <a16:creationId xmlns:a16="http://schemas.microsoft.com/office/drawing/2014/main" id="{6B150854-B0B8-4047-B1C6-FF25CE157454}"/>
              </a:ext>
            </a:extLst>
          </p:cNvPr>
          <p:cNvCxnSpPr>
            <a:cxnSpLocks/>
          </p:cNvCxnSpPr>
          <p:nvPr/>
        </p:nvCxnSpPr>
        <p:spPr>
          <a:xfrm flipH="1" flipV="1">
            <a:off x="4784519" y="1656560"/>
            <a:ext cx="497208" cy="655347"/>
          </a:xfrm>
          <a:prstGeom prst="straightConnector1">
            <a:avLst/>
          </a:prstGeom>
          <a:ln w="317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6AB96306-8729-45C2-BD3A-09651905B77B}"/>
              </a:ext>
            </a:extLst>
          </p:cNvPr>
          <p:cNvCxnSpPr>
            <a:cxnSpLocks/>
          </p:cNvCxnSpPr>
          <p:nvPr/>
        </p:nvCxnSpPr>
        <p:spPr>
          <a:xfrm flipV="1">
            <a:off x="7725692" y="2910490"/>
            <a:ext cx="1332583" cy="106767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1A388EB-48CD-448A-A782-7DFE06333EB5}"/>
              </a:ext>
            </a:extLst>
          </p:cNvPr>
          <p:cNvSpPr txBox="1"/>
          <p:nvPr/>
        </p:nvSpPr>
        <p:spPr>
          <a:xfrm>
            <a:off x="653821" y="1931674"/>
            <a:ext cx="863360" cy="461665"/>
          </a:xfrm>
          <a:prstGeom prst="rect">
            <a:avLst/>
          </a:prstGeom>
          <a:noFill/>
        </p:spPr>
        <p:txBody>
          <a:bodyPr wrap="square" rtlCol="0">
            <a:spAutoFit/>
          </a:bodyPr>
          <a:lstStyle/>
          <a:p>
            <a:r>
              <a:rPr lang="en-GB" sz="2400">
                <a:solidFill>
                  <a:schemeClr val="accent2"/>
                </a:solidFill>
              </a:rPr>
              <a:t>OR</a:t>
            </a:r>
            <a:endParaRPr lang="en-US" sz="2400">
              <a:solidFill>
                <a:schemeClr val="accent2"/>
              </a:solidFill>
            </a:endParaRPr>
          </a:p>
        </p:txBody>
      </p:sp>
      <p:cxnSp>
        <p:nvCxnSpPr>
          <p:cNvPr id="16" name="Straight Arrow Connector 15">
            <a:extLst>
              <a:ext uri="{FF2B5EF4-FFF2-40B4-BE49-F238E27FC236}">
                <a16:creationId xmlns:a16="http://schemas.microsoft.com/office/drawing/2014/main" id="{F54A7088-3DFC-4FD8-86C5-7347FB85807C}"/>
              </a:ext>
            </a:extLst>
          </p:cNvPr>
          <p:cNvCxnSpPr>
            <a:cxnSpLocks/>
          </p:cNvCxnSpPr>
          <p:nvPr/>
        </p:nvCxnSpPr>
        <p:spPr>
          <a:xfrm flipH="1">
            <a:off x="3302617" y="4760941"/>
            <a:ext cx="1052567" cy="420709"/>
          </a:xfrm>
          <a:prstGeom prst="straightConnector1">
            <a:avLst/>
          </a:prstGeom>
          <a:ln w="31750">
            <a:solidFill>
              <a:schemeClr val="bg1">
                <a:lumMod val="6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55D2003C-15A0-4ABE-AA2E-1730F9AA6D3E}"/>
              </a:ext>
            </a:extLst>
          </p:cNvPr>
          <p:cNvSpPr txBox="1"/>
          <p:nvPr/>
        </p:nvSpPr>
        <p:spPr>
          <a:xfrm>
            <a:off x="1192616" y="4116049"/>
            <a:ext cx="2417239" cy="1815882"/>
          </a:xfrm>
          <a:prstGeom prst="rect">
            <a:avLst/>
          </a:prstGeom>
          <a:noFill/>
        </p:spPr>
        <p:txBody>
          <a:bodyPr wrap="square" lIns="91440" tIns="45720" rIns="91440" bIns="45720" rtlCol="0" anchor="t">
            <a:spAutoFit/>
          </a:bodyPr>
          <a:lstStyle/>
          <a:p>
            <a:r>
              <a:rPr lang="en-GB" sz="1400" b="1">
                <a:latin typeface="Trebuchet MS"/>
              </a:rPr>
              <a:t>Rep. Ireland and rest of the European Union</a:t>
            </a:r>
            <a:br>
              <a:rPr lang="en-GB" sz="1400">
                <a:latin typeface="Trebuchet MS" panose="020B0603020202020204" pitchFamily="34" charset="0"/>
              </a:rPr>
            </a:br>
            <a:r>
              <a:rPr lang="en-GB" sz="1400">
                <a:latin typeface="Trebuchet MS"/>
              </a:rPr>
              <a:t>In the Republic of Ireland and the wider European Union the CE mark (or reverse epsilon marking where required) continues to be used. </a:t>
            </a:r>
            <a:endParaRPr lang="en-GB" sz="1400">
              <a:latin typeface="Trebuchet MS" panose="020B0603020202020204" pitchFamily="34" charset="0"/>
            </a:endParaRPr>
          </a:p>
        </p:txBody>
      </p:sp>
      <p:sp>
        <p:nvSpPr>
          <p:cNvPr id="20" name="TextBox 19">
            <a:extLst>
              <a:ext uri="{FF2B5EF4-FFF2-40B4-BE49-F238E27FC236}">
                <a16:creationId xmlns:a16="http://schemas.microsoft.com/office/drawing/2014/main" id="{9E9D2EFA-B980-4EF3-8078-322A45C0D73F}"/>
              </a:ext>
            </a:extLst>
          </p:cNvPr>
          <p:cNvSpPr txBox="1"/>
          <p:nvPr/>
        </p:nvSpPr>
        <p:spPr>
          <a:xfrm>
            <a:off x="430772" y="280657"/>
            <a:ext cx="5743691" cy="615553"/>
          </a:xfrm>
          <a:prstGeom prst="rect">
            <a:avLst/>
          </a:prstGeom>
          <a:noFill/>
        </p:spPr>
        <p:txBody>
          <a:bodyPr wrap="square" rtlCol="0">
            <a:spAutoFit/>
          </a:bodyPr>
          <a:lstStyle/>
          <a:p>
            <a:r>
              <a:rPr lang="en-GB" sz="3400" b="1">
                <a:solidFill>
                  <a:schemeClr val="accent3">
                    <a:lumMod val="75000"/>
                  </a:schemeClr>
                </a:solidFill>
              </a:rPr>
              <a:t>What</a:t>
            </a:r>
            <a:r>
              <a:rPr lang="en-GB" sz="3200" b="1">
                <a:solidFill>
                  <a:schemeClr val="accent3">
                    <a:lumMod val="75000"/>
                  </a:schemeClr>
                </a:solidFill>
              </a:rPr>
              <a:t> marking applies?</a:t>
            </a:r>
          </a:p>
        </p:txBody>
      </p:sp>
      <p:pic>
        <p:nvPicPr>
          <p:cNvPr id="24" name="Picture 4" descr="CE marking - Wikipedia">
            <a:extLst>
              <a:ext uri="{FF2B5EF4-FFF2-40B4-BE49-F238E27FC236}">
                <a16:creationId xmlns:a16="http://schemas.microsoft.com/office/drawing/2014/main" id="{B1C96EE1-22BC-4E16-A0D6-E99075AD0D1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056" y="1281006"/>
            <a:ext cx="672952" cy="4891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E marking - Wikipedia">
            <a:extLst>
              <a:ext uri="{FF2B5EF4-FFF2-40B4-BE49-F238E27FC236}">
                <a16:creationId xmlns:a16="http://schemas.microsoft.com/office/drawing/2014/main" id="{DD2F34A5-EFB2-4430-B92F-DC3484CE54E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1698" y="4268025"/>
            <a:ext cx="672952" cy="48914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77BBBE0-A75C-49D2-9C0E-0A2095B9E7AF}"/>
              </a:ext>
            </a:extLst>
          </p:cNvPr>
          <p:cNvSpPr txBox="1"/>
          <p:nvPr/>
        </p:nvSpPr>
        <p:spPr>
          <a:xfrm>
            <a:off x="4099664" y="4599972"/>
            <a:ext cx="1575965" cy="523220"/>
          </a:xfrm>
          <a:prstGeom prst="rect">
            <a:avLst/>
          </a:prstGeom>
          <a:noFill/>
        </p:spPr>
        <p:txBody>
          <a:bodyPr wrap="square" lIns="91440" tIns="45720" rIns="91440" bIns="45720" rtlCol="0" anchor="t">
            <a:spAutoFit/>
          </a:bodyPr>
          <a:lstStyle/>
          <a:p>
            <a:pPr algn="ctr">
              <a:defRPr/>
            </a:pPr>
            <a:r>
              <a:rPr kumimoji="0" lang="en-GB" sz="1400" b="0" i="0" u="none" strike="noStrike" kern="1200" cap="none" spc="0" normalizeH="0" baseline="0" noProof="0">
                <a:ln>
                  <a:noFill/>
                </a:ln>
                <a:effectLst/>
                <a:uLnTx/>
                <a:uFillTx/>
                <a:latin typeface="Trebuchet MS" panose="020B0603020202020204"/>
                <a:ea typeface="+mn-ea"/>
                <a:cs typeface="+mn-cs"/>
              </a:rPr>
              <a:t>Republic of Ireland</a:t>
            </a:r>
            <a:r>
              <a:rPr lang="en-GB" sz="1400">
                <a:latin typeface="Trebuchet MS" panose="020B0603020202020204"/>
              </a:rPr>
              <a:t> (EU)</a:t>
            </a:r>
            <a:endParaRPr lang="en-GB" sz="1400" b="0" i="0" u="none" strike="noStrike" kern="1200" cap="none" spc="0" normalizeH="0" baseline="0" noProof="0">
              <a:ln>
                <a:noFill/>
              </a:ln>
              <a:effectLst/>
              <a:uLnTx/>
              <a:uFillTx/>
              <a:latin typeface="Trebuchet MS" panose="020B0603020202020204"/>
            </a:endParaRPr>
          </a:p>
        </p:txBody>
      </p:sp>
      <p:pic>
        <p:nvPicPr>
          <p:cNvPr id="55" name="Picture 54" descr="Shape&#10;&#10;Description automatically generated with low confidence">
            <a:extLst>
              <a:ext uri="{FF2B5EF4-FFF2-40B4-BE49-F238E27FC236}">
                <a16:creationId xmlns:a16="http://schemas.microsoft.com/office/drawing/2014/main" id="{F26A5BF8-5271-42F2-B1FF-03CB8BC4985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38149" y="198644"/>
            <a:ext cx="1216056" cy="1216056"/>
          </a:xfrm>
          <a:prstGeom prst="rect">
            <a:avLst/>
          </a:prstGeom>
        </p:spPr>
      </p:pic>
      <p:cxnSp>
        <p:nvCxnSpPr>
          <p:cNvPr id="57" name="Straight Connector 56">
            <a:extLst>
              <a:ext uri="{FF2B5EF4-FFF2-40B4-BE49-F238E27FC236}">
                <a16:creationId xmlns:a16="http://schemas.microsoft.com/office/drawing/2014/main" id="{2061007E-5703-4818-A49A-168F904DB5A6}"/>
              </a:ext>
            </a:extLst>
          </p:cNvPr>
          <p:cNvCxnSpPr>
            <a:cxnSpLocks/>
          </p:cNvCxnSpPr>
          <p:nvPr/>
        </p:nvCxnSpPr>
        <p:spPr>
          <a:xfrm>
            <a:off x="1747051" y="1243298"/>
            <a:ext cx="0" cy="202657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D3403D5-DA2D-41E0-BC19-7DAA642DD647}"/>
              </a:ext>
            </a:extLst>
          </p:cNvPr>
          <p:cNvCxnSpPr>
            <a:cxnSpLocks/>
          </p:cNvCxnSpPr>
          <p:nvPr/>
        </p:nvCxnSpPr>
        <p:spPr>
          <a:xfrm>
            <a:off x="9438067" y="2068509"/>
            <a:ext cx="0" cy="2683609"/>
          </a:xfrm>
          <a:prstGeom prst="line">
            <a:avLst/>
          </a:prstGeom>
          <a:ln w="57150">
            <a:solidFill>
              <a:srgbClr val="007A9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7A7ED84-6403-438B-833E-47ABAE8B7FD6}"/>
              </a:ext>
            </a:extLst>
          </p:cNvPr>
          <p:cNvCxnSpPr>
            <a:cxnSpLocks/>
          </p:cNvCxnSpPr>
          <p:nvPr/>
        </p:nvCxnSpPr>
        <p:spPr>
          <a:xfrm flipH="1">
            <a:off x="1174008" y="4206360"/>
            <a:ext cx="3376" cy="1611116"/>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5914DB1C-807B-4874-A16F-6AD62EC52A0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837286">
            <a:off x="4622844" y="2787403"/>
            <a:ext cx="1483436" cy="18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388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p:txBody>
          <a:bodyPr/>
          <a:lstStyle/>
          <a:p>
            <a:r>
              <a:rPr lang="en-GB"/>
              <a:t>Finding and understanding regulations </a:t>
            </a:r>
          </a:p>
        </p:txBody>
      </p:sp>
      <p:sp>
        <p:nvSpPr>
          <p:cNvPr id="24" name="Content Placeholder 2">
            <a:extLst>
              <a:ext uri="{FF2B5EF4-FFF2-40B4-BE49-F238E27FC236}">
                <a16:creationId xmlns:a16="http://schemas.microsoft.com/office/drawing/2014/main" id="{B760CC00-2B33-46FF-B6CE-5CA36B5ED3FD}"/>
              </a:ext>
            </a:extLst>
          </p:cNvPr>
          <p:cNvSpPr>
            <a:spLocks noGrp="1"/>
          </p:cNvSpPr>
          <p:nvPr>
            <p:ph idx="1"/>
          </p:nvPr>
        </p:nvSpPr>
        <p:spPr>
          <a:xfrm>
            <a:off x="536241" y="1469454"/>
            <a:ext cx="10206742" cy="590751"/>
          </a:xfrm>
        </p:spPr>
        <p:txBody>
          <a:bodyPr>
            <a:normAutofit lnSpcReduction="10000"/>
          </a:bodyPr>
          <a:lstStyle/>
          <a:p>
            <a:pPr marL="0" indent="0">
              <a:buFont typeface="Arial" panose="020B0604020202020204" pitchFamily="34" charset="0"/>
              <a:buNone/>
            </a:pPr>
            <a:r>
              <a:rPr lang="en-GB" sz="2000"/>
              <a:t>To understand the route to conformity assessment for your goods as well as other specific requirements will need to check industry guidance. </a:t>
            </a:r>
          </a:p>
        </p:txBody>
      </p:sp>
      <p:pic>
        <p:nvPicPr>
          <p:cNvPr id="14" name="Content Placeholder 12" descr="Folder Search with solid fill">
            <a:extLst>
              <a:ext uri="{FF2B5EF4-FFF2-40B4-BE49-F238E27FC236}">
                <a16:creationId xmlns:a16="http://schemas.microsoft.com/office/drawing/2014/main" id="{18C0FAFF-7F82-422D-922D-6913958633E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0428" y="2311361"/>
            <a:ext cx="868566" cy="868566"/>
          </a:xfrm>
          <a:prstGeom prst="rect">
            <a:avLst/>
          </a:prstGeom>
        </p:spPr>
      </p:pic>
      <p:pic>
        <p:nvPicPr>
          <p:cNvPr id="16" name="Content Placeholder 12" descr="List with solid fill">
            <a:extLst>
              <a:ext uri="{FF2B5EF4-FFF2-40B4-BE49-F238E27FC236}">
                <a16:creationId xmlns:a16="http://schemas.microsoft.com/office/drawing/2014/main" id="{35975C12-61DC-4778-A53C-C6F28284F55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00428" y="3471346"/>
            <a:ext cx="868566" cy="868566"/>
          </a:xfrm>
          <a:prstGeom prst="rect">
            <a:avLst/>
          </a:prstGeom>
        </p:spPr>
      </p:pic>
      <p:sp>
        <p:nvSpPr>
          <p:cNvPr id="19" name="Content Placeholder 2">
            <a:extLst>
              <a:ext uri="{FF2B5EF4-FFF2-40B4-BE49-F238E27FC236}">
                <a16:creationId xmlns:a16="http://schemas.microsoft.com/office/drawing/2014/main" id="{95E5EC46-B53F-4363-8DB9-6344AA3FA986}"/>
              </a:ext>
            </a:extLst>
          </p:cNvPr>
          <p:cNvSpPr txBox="1">
            <a:spLocks/>
          </p:cNvSpPr>
          <p:nvPr/>
        </p:nvSpPr>
        <p:spPr>
          <a:xfrm>
            <a:off x="1629847" y="2446271"/>
            <a:ext cx="8011458" cy="590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p>
        </p:txBody>
      </p:sp>
      <p:sp>
        <p:nvSpPr>
          <p:cNvPr id="26" name="Content Placeholder 2">
            <a:extLst>
              <a:ext uri="{FF2B5EF4-FFF2-40B4-BE49-F238E27FC236}">
                <a16:creationId xmlns:a16="http://schemas.microsoft.com/office/drawing/2014/main" id="{7EACBB48-08BF-4FCC-9859-618FDBD46574}"/>
              </a:ext>
            </a:extLst>
          </p:cNvPr>
          <p:cNvSpPr txBox="1">
            <a:spLocks/>
          </p:cNvSpPr>
          <p:nvPr/>
        </p:nvSpPr>
        <p:spPr>
          <a:xfrm>
            <a:off x="1629847" y="3610253"/>
            <a:ext cx="7546237" cy="5907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t>GOV.UK has sets of regulations for each product type for the GB market and for NI market. </a:t>
            </a:r>
          </a:p>
        </p:txBody>
      </p:sp>
      <p:pic>
        <p:nvPicPr>
          <p:cNvPr id="1026" name="Picture 2">
            <a:extLst>
              <a:ext uri="{FF2B5EF4-FFF2-40B4-BE49-F238E27FC236}">
                <a16:creationId xmlns:a16="http://schemas.microsoft.com/office/drawing/2014/main" id="{18E53404-6D6B-444E-AC9B-67967C4971E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876254" y="2442260"/>
            <a:ext cx="1505669" cy="150566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9F1209D2-1581-4096-B031-05E60967A3A2}"/>
              </a:ext>
            </a:extLst>
          </p:cNvPr>
          <p:cNvSpPr txBox="1">
            <a:spLocks/>
          </p:cNvSpPr>
          <p:nvPr/>
        </p:nvSpPr>
        <p:spPr>
          <a:xfrm>
            <a:off x="1629847" y="2477068"/>
            <a:ext cx="7353732" cy="5907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t>Guidance is available on GOV.UK in an A-Z of industry guidance from the Office for Product Safety and Standards.</a:t>
            </a:r>
          </a:p>
        </p:txBody>
      </p:sp>
      <p:pic>
        <p:nvPicPr>
          <p:cNvPr id="12" name="Content Placeholder 12" descr="Presentation with checklist with solid fill">
            <a:extLst>
              <a:ext uri="{FF2B5EF4-FFF2-40B4-BE49-F238E27FC236}">
                <a16:creationId xmlns:a16="http://schemas.microsoft.com/office/drawing/2014/main" id="{98F57125-DAF1-41DC-88CC-EF5A1C00F9C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00428" y="4544566"/>
            <a:ext cx="868566" cy="868566"/>
          </a:xfrm>
          <a:prstGeom prst="rect">
            <a:avLst/>
          </a:prstGeom>
        </p:spPr>
      </p:pic>
      <p:sp>
        <p:nvSpPr>
          <p:cNvPr id="13" name="Content Placeholder 2">
            <a:extLst>
              <a:ext uri="{FF2B5EF4-FFF2-40B4-BE49-F238E27FC236}">
                <a16:creationId xmlns:a16="http://schemas.microsoft.com/office/drawing/2014/main" id="{273BFB66-9556-4A1C-BCE1-F98914035170}"/>
              </a:ext>
            </a:extLst>
          </p:cNvPr>
          <p:cNvSpPr txBox="1">
            <a:spLocks/>
          </p:cNvSpPr>
          <p:nvPr/>
        </p:nvSpPr>
        <p:spPr>
          <a:xfrm>
            <a:off x="1629847" y="4544566"/>
            <a:ext cx="7546237" cy="1123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t>Product regulations note whether you can self-declare for your good, how to place the marking and any specific requirements </a:t>
            </a:r>
          </a:p>
        </p:txBody>
      </p:sp>
    </p:spTree>
    <p:extLst>
      <p:ext uri="{BB962C8B-B14F-4D97-AF65-F5344CB8AC3E}">
        <p14:creationId xmlns:p14="http://schemas.microsoft.com/office/powerpoint/2010/main" val="11596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a:xfrm>
            <a:off x="650947" y="119305"/>
            <a:ext cx="10206742" cy="1325563"/>
          </a:xfrm>
        </p:spPr>
        <p:txBody>
          <a:bodyPr/>
          <a:lstStyle/>
          <a:p>
            <a:r>
              <a:rPr lang="en-GB" dirty="0"/>
              <a:t>Sign-up to get the UKCA Newsletter &amp; Alerts</a:t>
            </a:r>
          </a:p>
        </p:txBody>
      </p:sp>
      <p:sp>
        <p:nvSpPr>
          <p:cNvPr id="24" name="Content Placeholder 2">
            <a:extLst>
              <a:ext uri="{FF2B5EF4-FFF2-40B4-BE49-F238E27FC236}">
                <a16:creationId xmlns:a16="http://schemas.microsoft.com/office/drawing/2014/main" id="{B760CC00-2B33-46FF-B6CE-5CA36B5ED3FD}"/>
              </a:ext>
            </a:extLst>
          </p:cNvPr>
          <p:cNvSpPr>
            <a:spLocks noGrp="1"/>
          </p:cNvSpPr>
          <p:nvPr>
            <p:ph idx="1"/>
          </p:nvPr>
        </p:nvSpPr>
        <p:spPr>
          <a:xfrm>
            <a:off x="536241" y="1267509"/>
            <a:ext cx="10206742" cy="792738"/>
          </a:xfrm>
        </p:spPr>
        <p:txBody>
          <a:bodyPr>
            <a:normAutofit lnSpcReduction="10000"/>
          </a:bodyPr>
          <a:lstStyle/>
          <a:p>
            <a:pPr marL="0" indent="0">
              <a:lnSpc>
                <a:spcPct val="125000"/>
              </a:lnSpc>
              <a:spcBef>
                <a:spcPts val="0"/>
              </a:spcBef>
              <a:buFont typeface="Arial" panose="020B0604020202020204" pitchFamily="34" charset="0"/>
              <a:buNone/>
            </a:pPr>
            <a:r>
              <a:rPr lang="en-GB" sz="2000" dirty="0"/>
              <a:t>All you need is your email to start receiving our UKCA Newsletter, and UKCA alert; be the first to know when changes to UKCA rules or guidance are announced!</a:t>
            </a:r>
          </a:p>
        </p:txBody>
      </p:sp>
      <p:sp>
        <p:nvSpPr>
          <p:cNvPr id="19" name="Content Placeholder 2">
            <a:extLst>
              <a:ext uri="{FF2B5EF4-FFF2-40B4-BE49-F238E27FC236}">
                <a16:creationId xmlns:a16="http://schemas.microsoft.com/office/drawing/2014/main" id="{95E5EC46-B53F-4363-8DB9-6344AA3FA986}"/>
              </a:ext>
            </a:extLst>
          </p:cNvPr>
          <p:cNvSpPr txBox="1">
            <a:spLocks/>
          </p:cNvSpPr>
          <p:nvPr/>
        </p:nvSpPr>
        <p:spPr>
          <a:xfrm>
            <a:off x="1629847" y="2446271"/>
            <a:ext cx="8011458" cy="590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pic>
        <p:nvPicPr>
          <p:cNvPr id="1026" name="Picture 2">
            <a:extLst>
              <a:ext uri="{FF2B5EF4-FFF2-40B4-BE49-F238E27FC236}">
                <a16:creationId xmlns:a16="http://schemas.microsoft.com/office/drawing/2014/main" id="{18E53404-6D6B-444E-AC9B-67967C4971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9550037" y="2185307"/>
            <a:ext cx="2024232" cy="20242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77A78CA-0B9A-870D-9609-BAB60E5EDE37}"/>
              </a:ext>
            </a:extLst>
          </p:cNvPr>
          <p:cNvSpPr txBox="1"/>
          <p:nvPr/>
        </p:nvSpPr>
        <p:spPr>
          <a:xfrm>
            <a:off x="1514658" y="2227261"/>
            <a:ext cx="8479319" cy="3785652"/>
          </a:xfrm>
          <a:prstGeom prst="rect">
            <a:avLst/>
          </a:prstGeom>
          <a:noFill/>
        </p:spPr>
        <p:txBody>
          <a:bodyPr wrap="square">
            <a:spAutoFit/>
          </a:bodyPr>
          <a:lstStyle/>
          <a:p>
            <a:r>
              <a:rPr lang="en-GB" sz="2000" b="1" dirty="0">
                <a:latin typeface="Calibri" panose="020F0502020204030204" pitchFamily="34" charset="0"/>
                <a:ea typeface="Calibri" panose="020F0502020204030204" pitchFamily="34" charset="0"/>
              </a:rPr>
              <a:t>The UKCA Newsletter: </a:t>
            </a:r>
          </a:p>
          <a:p>
            <a:pPr marL="800100" lvl="1" indent="-342900">
              <a:buFont typeface="Symbol" panose="05050102010706020507" pitchFamily="18" charset="2"/>
              <a:buChar char=""/>
            </a:pPr>
            <a:r>
              <a:rPr lang="en-GB" sz="2000" dirty="0">
                <a:latin typeface="Calibri" panose="020F0502020204030204" pitchFamily="34" charset="0"/>
                <a:ea typeface="Calibri" panose="020F0502020204030204" pitchFamily="34" charset="0"/>
              </a:rPr>
              <a:t>N</a:t>
            </a:r>
            <a:r>
              <a:rPr lang="en-GB" sz="2000" dirty="0">
                <a:latin typeface="Calibri" panose="020F0502020204030204" pitchFamily="34" charset="0"/>
                <a:ea typeface="Times New Roman" panose="02020603050405020304" pitchFamily="18" charset="0"/>
                <a:cs typeface="Calibri" panose="020F0502020204030204" pitchFamily="34" charset="0"/>
              </a:rPr>
              <a:t>ew edition every 2 months. Regular features </a:t>
            </a:r>
            <a:r>
              <a:rPr lang="en-GB" sz="2000" dirty="0">
                <a:effectLst/>
                <a:latin typeface="Calibri" panose="020F0502020204030204" pitchFamily="34" charset="0"/>
                <a:ea typeface="Times New Roman" panose="02020603050405020304" pitchFamily="18" charset="0"/>
                <a:cs typeface="Calibri" panose="020F0502020204030204" pitchFamily="34" charset="0"/>
              </a:rPr>
              <a:t>include:</a:t>
            </a:r>
          </a:p>
          <a:p>
            <a:pPr marL="1257300" lvl="2" indent="-342900">
              <a:buFont typeface="Courier New" panose="02070309020205020404" pitchFamily="49" charset="0"/>
              <a:buChar char="o"/>
            </a:pPr>
            <a:r>
              <a:rPr lang="en-GB" sz="2000" dirty="0">
                <a:latin typeface="Calibri" panose="020F0502020204030204" pitchFamily="34" charset="0"/>
                <a:ea typeface="Times New Roman" panose="02020603050405020304" pitchFamily="18" charset="0"/>
                <a:cs typeface="Calibri" panose="020F0502020204030204" pitchFamily="34" charset="0"/>
              </a:rPr>
              <a:t>Links to upcoming BEIS UKCA webinars</a:t>
            </a:r>
          </a:p>
          <a:p>
            <a:pPr marL="1257300" lvl="2" indent="-342900">
              <a:buFont typeface="Courier New" panose="02070309020205020404" pitchFamily="49" charset="0"/>
              <a:buChar char="o"/>
            </a:pPr>
            <a:r>
              <a:rPr lang="en-GB" sz="2000" dirty="0">
                <a:latin typeface="Calibri" panose="020F0502020204030204" pitchFamily="34" charset="0"/>
                <a:ea typeface="Times New Roman" panose="02020603050405020304" pitchFamily="18" charset="0"/>
                <a:cs typeface="Calibri" panose="020F0502020204030204" pitchFamily="34" charset="0"/>
              </a:rPr>
              <a:t>Fresh FAQ’s based on the topics we’re being asked most</a:t>
            </a:r>
          </a:p>
          <a:p>
            <a:pPr marL="1257300" lvl="2" indent="-342900">
              <a:buFont typeface="Courier New" panose="02070309020205020404" pitchFamily="49" charset="0"/>
              <a:buChar char="o"/>
            </a:pPr>
            <a:r>
              <a:rPr lang="en-GB" sz="2000" dirty="0">
                <a:latin typeface="Calibri" panose="020F0502020204030204" pitchFamily="34" charset="0"/>
                <a:ea typeface="Times New Roman" panose="02020603050405020304" pitchFamily="18" charset="0"/>
                <a:cs typeface="Calibri" panose="020F0502020204030204" pitchFamily="34" charset="0"/>
              </a:rPr>
              <a:t>S</a:t>
            </a:r>
            <a:r>
              <a:rPr lang="en-GB" sz="2000" dirty="0">
                <a:effectLst/>
                <a:latin typeface="Calibri" panose="020F0502020204030204" pitchFamily="34" charset="0"/>
                <a:ea typeface="Times New Roman" panose="02020603050405020304" pitchFamily="18" charset="0"/>
                <a:cs typeface="Calibri" panose="020F0502020204030204" pitchFamily="34" charset="0"/>
              </a:rPr>
              <a:t>potlight on recent alerts: updates to guidance or rules</a:t>
            </a:r>
          </a:p>
          <a:p>
            <a:pPr lvl="2"/>
            <a:endParaRPr lang="en-GB" sz="2000" dirty="0">
              <a:latin typeface="Calibri" panose="020F0502020204030204" pitchFamily="34" charset="0"/>
              <a:ea typeface="Calibri" panose="020F0502020204030204" pitchFamily="34" charset="0"/>
              <a:cs typeface="Calibri" panose="020F0502020204030204" pitchFamily="34" charset="0"/>
            </a:endParaRPr>
          </a:p>
          <a:p>
            <a:pPr lvl="2"/>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ea typeface="Calibri" panose="020F0502020204030204" pitchFamily="34" charset="0"/>
              </a:rPr>
              <a:t>UKCA Alerts:</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Symbol" panose="05050102010706020507" pitchFamily="18" charset="2"/>
              <a:buChar char=""/>
            </a:pPr>
            <a:r>
              <a:rPr lang="en-GB" sz="2000" dirty="0">
                <a:latin typeface="Calibri" panose="020F0502020204030204" pitchFamily="34" charset="0"/>
                <a:ea typeface="Times New Roman" panose="02020603050405020304" pitchFamily="18" charset="0"/>
                <a:cs typeface="Calibri" panose="020F0502020204030204" pitchFamily="34" charset="0"/>
              </a:rPr>
              <a:t>Updates sent to you as and w</a:t>
            </a:r>
            <a:r>
              <a:rPr lang="en-GB" sz="2000" dirty="0">
                <a:effectLst/>
                <a:latin typeface="Calibri" panose="020F0502020204030204" pitchFamily="34" charset="0"/>
                <a:ea typeface="Times New Roman" panose="02020603050405020304" pitchFamily="18" charset="0"/>
                <a:cs typeface="Calibri" panose="020F0502020204030204" pitchFamily="34" charset="0"/>
              </a:rPr>
              <a:t>hen new UKCA guidance products are published or updated</a:t>
            </a:r>
          </a:p>
          <a:p>
            <a:pPr marL="800100" lvl="1" indent="-342900">
              <a:buFont typeface="Symbol" panose="05050102010706020507" pitchFamily="18" charset="2"/>
              <a:buChar char=""/>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18" name="Graphic 17" descr="Lightbulb and pencil with solid fill">
            <a:extLst>
              <a:ext uri="{FF2B5EF4-FFF2-40B4-BE49-F238E27FC236}">
                <a16:creationId xmlns:a16="http://schemas.microsoft.com/office/drawing/2014/main" id="{7E687166-B18E-EF6D-A301-CD7B9C8FF62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6241" y="4338430"/>
            <a:ext cx="966493" cy="966493"/>
          </a:xfrm>
          <a:prstGeom prst="rect">
            <a:avLst/>
          </a:prstGeom>
        </p:spPr>
      </p:pic>
      <p:pic>
        <p:nvPicPr>
          <p:cNvPr id="20" name="Content Placeholder 12" descr="List with solid fill">
            <a:extLst>
              <a:ext uri="{FF2B5EF4-FFF2-40B4-BE49-F238E27FC236}">
                <a16:creationId xmlns:a16="http://schemas.microsoft.com/office/drawing/2014/main" id="{C726D566-B453-90D5-7C78-6982D332AB6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57223" y="2711420"/>
            <a:ext cx="1019016" cy="1019016"/>
          </a:xfrm>
          <a:prstGeom prst="rect">
            <a:avLst/>
          </a:prstGeom>
        </p:spPr>
      </p:pic>
    </p:spTree>
    <p:extLst>
      <p:ext uri="{BB962C8B-B14F-4D97-AF65-F5344CB8AC3E}">
        <p14:creationId xmlns:p14="http://schemas.microsoft.com/office/powerpoint/2010/main" val="4271068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orking on a computer&#10;&#10;Description automatically generated with low confidence">
            <a:extLst>
              <a:ext uri="{FF2B5EF4-FFF2-40B4-BE49-F238E27FC236}">
                <a16:creationId xmlns:a16="http://schemas.microsoft.com/office/drawing/2014/main" id="{6373A592-93E3-4495-99F4-68799ED6ADC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a:stretch/>
        </p:blipFill>
        <p:spPr>
          <a:xfrm>
            <a:off x="-6350" y="0"/>
            <a:ext cx="12198350" cy="6858000"/>
          </a:xfrm>
          <a:prstGeom prst="rect">
            <a:avLst/>
          </a:prstGeom>
        </p:spPr>
      </p:pic>
      <p:sp>
        <p:nvSpPr>
          <p:cNvPr id="4" name="Rectangle 3">
            <a:extLst>
              <a:ext uri="{FF2B5EF4-FFF2-40B4-BE49-F238E27FC236}">
                <a16:creationId xmlns:a16="http://schemas.microsoft.com/office/drawing/2014/main" id="{4EDEC9BC-A9A6-4B9D-B02B-7891D619BE04}"/>
              </a:ext>
            </a:extLst>
          </p:cNvPr>
          <p:cNvSpPr/>
          <p:nvPr/>
        </p:nvSpPr>
        <p:spPr>
          <a:xfrm>
            <a:off x="-6350" y="1679644"/>
            <a:ext cx="5045278" cy="5185228"/>
          </a:xfrm>
          <a:prstGeom prst="rect">
            <a:avLst/>
          </a:prstGeom>
          <a:solidFill>
            <a:srgbClr val="002F6D">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382147" y="2103437"/>
            <a:ext cx="5551733" cy="1325563"/>
          </a:xfrm>
        </p:spPr>
        <p:txBody>
          <a:bodyPr>
            <a:normAutofit/>
          </a:bodyPr>
          <a:lstStyle/>
          <a:p>
            <a:r>
              <a:rPr lang="en-GB" sz="3800">
                <a:solidFill>
                  <a:schemeClr val="bg1"/>
                </a:solidFill>
              </a:rPr>
              <a:t>More help</a:t>
            </a:r>
          </a:p>
        </p:txBody>
      </p:sp>
      <p:sp>
        <p:nvSpPr>
          <p:cNvPr id="3" name="Content Placeholder 2">
            <a:extLst>
              <a:ext uri="{FF2B5EF4-FFF2-40B4-BE49-F238E27FC236}">
                <a16:creationId xmlns:a16="http://schemas.microsoft.com/office/drawing/2014/main" id="{282514FD-440E-409D-8181-E0DA54CC24A8}"/>
              </a:ext>
            </a:extLst>
          </p:cNvPr>
          <p:cNvSpPr>
            <a:spLocks noGrp="1"/>
          </p:cNvSpPr>
          <p:nvPr>
            <p:ph idx="1"/>
          </p:nvPr>
        </p:nvSpPr>
        <p:spPr>
          <a:xfrm>
            <a:off x="920885" y="3429000"/>
            <a:ext cx="10881535" cy="2329903"/>
          </a:xfrm>
        </p:spPr>
        <p:txBody>
          <a:bodyPr>
            <a:normAutofit/>
          </a:bodyPr>
          <a:lstStyle/>
          <a:p>
            <a:pPr marL="0" indent="0">
              <a:buNone/>
            </a:pPr>
            <a:r>
              <a:rPr lang="en-GB" sz="2100">
                <a:solidFill>
                  <a:schemeClr val="bg1"/>
                </a:solidFill>
              </a:rPr>
              <a:t>www.gov.uk/ukca</a:t>
            </a:r>
          </a:p>
          <a:p>
            <a:pPr marL="0" indent="0">
              <a:buNone/>
            </a:pPr>
            <a:endParaRPr lang="en-GB" sz="1400">
              <a:solidFill>
                <a:schemeClr val="bg1"/>
              </a:solidFill>
            </a:endParaRPr>
          </a:p>
          <a:p>
            <a:pPr marL="0" indent="0">
              <a:buNone/>
            </a:pPr>
            <a:r>
              <a:rPr lang="en-GB" sz="2100">
                <a:solidFill>
                  <a:schemeClr val="bg1"/>
                </a:solidFill>
              </a:rPr>
              <a:t>goodsregulation@beis.gov.uk</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5" cstate="email">
            <a:alphaModFix/>
            <a:extLst>
              <a:ext uri="{BEBA8EAE-BF5A-486C-A8C5-ECC9F3942E4B}">
                <a14:imgProps xmlns:a14="http://schemas.microsoft.com/office/drawing/2010/main">
                  <a14:imgLayer r:embed="rId6">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7C8D4AC3-CCF5-4360-B26C-17358F5610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pic>
        <p:nvPicPr>
          <p:cNvPr id="15" name="Graphic 14" descr="Cursor with solid fill">
            <a:extLst>
              <a:ext uri="{FF2B5EF4-FFF2-40B4-BE49-F238E27FC236}">
                <a16:creationId xmlns:a16="http://schemas.microsoft.com/office/drawing/2014/main" id="{38314E02-8E61-42CE-9B7C-045926F7FAC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9580" y="3398089"/>
            <a:ext cx="454704" cy="454704"/>
          </a:xfrm>
          <a:prstGeom prst="rect">
            <a:avLst/>
          </a:prstGeom>
        </p:spPr>
      </p:pic>
      <p:pic>
        <p:nvPicPr>
          <p:cNvPr id="17" name="Graphic 16" descr="Email outline">
            <a:extLst>
              <a:ext uri="{FF2B5EF4-FFF2-40B4-BE49-F238E27FC236}">
                <a16:creationId xmlns:a16="http://schemas.microsoft.com/office/drawing/2014/main" id="{8DD4C22A-F035-4BD5-BCB5-7ED4FD219D1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4525" y="4135942"/>
            <a:ext cx="426244" cy="426244"/>
          </a:xfrm>
          <a:prstGeom prst="rect">
            <a:avLst/>
          </a:prstGeom>
        </p:spPr>
      </p:pic>
    </p:spTree>
    <p:extLst>
      <p:ext uri="{BB962C8B-B14F-4D97-AF65-F5344CB8AC3E}">
        <p14:creationId xmlns:p14="http://schemas.microsoft.com/office/powerpoint/2010/main" val="114930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Annex A.- For further reference </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3945673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p:txBody>
          <a:bodyPr/>
          <a:lstStyle/>
          <a:p>
            <a:r>
              <a:rPr lang="en-GB"/>
              <a:t>Webinars and General Guidance</a:t>
            </a:r>
          </a:p>
        </p:txBody>
      </p:sp>
      <p:sp>
        <p:nvSpPr>
          <p:cNvPr id="15" name="TextBox 14">
            <a:extLst>
              <a:ext uri="{FF2B5EF4-FFF2-40B4-BE49-F238E27FC236}">
                <a16:creationId xmlns:a16="http://schemas.microsoft.com/office/drawing/2014/main" id="{CEA3C8CD-6585-40FD-B8EF-101F2ECB4ED7}"/>
              </a:ext>
            </a:extLst>
          </p:cNvPr>
          <p:cNvSpPr txBox="1"/>
          <p:nvPr/>
        </p:nvSpPr>
        <p:spPr>
          <a:xfrm>
            <a:off x="2094966" y="1415274"/>
            <a:ext cx="9674687" cy="4401205"/>
          </a:xfrm>
          <a:prstGeom prst="rect">
            <a:avLst/>
          </a:prstGeom>
          <a:noFill/>
        </p:spPr>
        <p:txBody>
          <a:bodyPr wrap="square">
            <a:spAutoFit/>
          </a:bodyPr>
          <a:lstStyle/>
          <a:p>
            <a:r>
              <a:rPr lang="en-GB" sz="2000" b="1">
                <a:effectLst/>
                <a:latin typeface="Calibri" panose="020F0502020204030204" pitchFamily="34" charset="0"/>
                <a:ea typeface="Calibri" panose="020F0502020204030204" pitchFamily="34" charset="0"/>
              </a:rPr>
              <a:t>Webinar programme on the New UK Regulatory Regime:</a:t>
            </a:r>
            <a:endParaRPr lang="en-GB" sz="2000">
              <a:effectLst/>
              <a:latin typeface="Calibri" panose="020F0502020204030204" pitchFamily="34" charset="0"/>
              <a:ea typeface="Calibri" panose="020F0502020204030204" pitchFamily="34" charset="0"/>
            </a:endParaRPr>
          </a:p>
          <a:p>
            <a:r>
              <a:rPr lang="en-GB" sz="2000">
                <a:effectLst/>
                <a:latin typeface="Calibri" panose="020F0502020204030204" pitchFamily="34" charset="0"/>
                <a:ea typeface="Calibri" panose="020F0502020204030204" pitchFamily="34" charset="0"/>
              </a:rPr>
              <a:t> </a:t>
            </a:r>
            <a:endParaRPr lang="en-GB">
              <a:latin typeface="Calibri" panose="020F0502020204030204" pitchFamily="34" charset="0"/>
              <a:ea typeface="Calibri" panose="020F0502020204030204" pitchFamily="34" charset="0"/>
            </a:endParaRPr>
          </a:p>
          <a:p>
            <a:r>
              <a:rPr lang="en-GB" sz="2000">
                <a:effectLst/>
                <a:latin typeface="Calibri" panose="020F0502020204030204" pitchFamily="34" charset="0"/>
                <a:ea typeface="Calibri" panose="020F0502020204030204" pitchFamily="34" charset="0"/>
              </a:rPr>
              <a:t>The Department for Business, Energy and Industrial Strategy is running a series of </a:t>
            </a:r>
            <a:r>
              <a:rPr lang="en-GB" sz="2000" u="sng">
                <a:solidFill>
                  <a:srgbClr val="0563C1"/>
                </a:solidFill>
                <a:effectLst/>
                <a:latin typeface="Calibri" panose="020F0502020204030204" pitchFamily="34" charset="0"/>
                <a:ea typeface="Times New Roman" panose="02020603050405020304" pitchFamily="18" charset="0"/>
                <a:hlinkClick r:id="rId3"/>
              </a:rPr>
              <a:t>Webinars</a:t>
            </a:r>
            <a:r>
              <a:rPr lang="en-GB" sz="2000">
                <a:effectLst/>
                <a:latin typeface="Calibri" panose="020F0502020204030204" pitchFamily="34" charset="0"/>
                <a:ea typeface="Times New Roman" panose="02020603050405020304" pitchFamily="18" charset="0"/>
              </a:rPr>
              <a:t> on the new UK regulatory regime for goods for businesses.</a:t>
            </a:r>
          </a:p>
          <a:p>
            <a:endParaRPr lang="en-GB" sz="2000">
              <a:latin typeface="Calibri" panose="020F0502020204030204" pitchFamily="34" charset="0"/>
              <a:ea typeface="Calibri" panose="020F0502020204030204" pitchFamily="34" charset="0"/>
            </a:endParaRPr>
          </a:p>
          <a:p>
            <a:r>
              <a:rPr lang="en-GB" sz="2000" b="1">
                <a:effectLst/>
                <a:latin typeface="Calibri" panose="020F0502020204030204" pitchFamily="34" charset="0"/>
                <a:ea typeface="Calibri" panose="020F0502020204030204" pitchFamily="34" charset="0"/>
              </a:rPr>
              <a:t>Further guidance is available for businesses</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Guidance</a:t>
            </a:r>
            <a:r>
              <a:rPr lang="en-GB" sz="2000">
                <a:effectLst/>
                <a:latin typeface="Calibri" panose="020F0502020204030204" pitchFamily="34" charset="0"/>
                <a:ea typeface="Times New Roman" panose="02020603050405020304" pitchFamily="18" charset="0"/>
                <a:cs typeface="Calibri" panose="020F0502020204030204" pitchFamily="34" charset="0"/>
              </a:rPr>
              <a:t> on using the UKCA marking </a:t>
            </a:r>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Guidance</a:t>
            </a:r>
            <a:r>
              <a:rPr lang="en-GB" sz="2000">
                <a:effectLst/>
                <a:latin typeface="Calibri" panose="020F0502020204030204" pitchFamily="34" charset="0"/>
                <a:ea typeface="Times New Roman" panose="02020603050405020304" pitchFamily="18" charset="0"/>
                <a:cs typeface="Calibri" panose="020F0502020204030204" pitchFamily="34" charset="0"/>
              </a:rPr>
              <a:t> on using the UKNI marking </a:t>
            </a:r>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Guidance on placing goods</a:t>
            </a:r>
            <a:r>
              <a:rPr lang="en-GB" sz="2000">
                <a:effectLst/>
                <a:latin typeface="Calibri" panose="020F0502020204030204" pitchFamily="34" charset="0"/>
                <a:ea typeface="Times New Roman" panose="02020603050405020304" pitchFamily="18" charset="0"/>
                <a:cs typeface="Calibri" panose="020F0502020204030204" pitchFamily="34" charset="0"/>
              </a:rPr>
              <a:t> on the market in Great Britain</a:t>
            </a:r>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Guidance on placing goods</a:t>
            </a:r>
            <a:r>
              <a:rPr lang="en-GB" sz="2000">
                <a:effectLst/>
                <a:latin typeface="Calibri" panose="020F0502020204030204" pitchFamily="34" charset="0"/>
                <a:ea typeface="Times New Roman" panose="02020603050405020304" pitchFamily="18" charset="0"/>
                <a:cs typeface="Calibri" panose="020F0502020204030204" pitchFamily="34" charset="0"/>
              </a:rPr>
              <a:t> on the market in Northern Ireland</a:t>
            </a:r>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A-Z of industry guidance</a:t>
            </a:r>
            <a:r>
              <a:rPr lang="en-GB" sz="2000">
                <a:effectLst/>
                <a:latin typeface="Calibri" panose="020F0502020204030204" pitchFamily="34" charset="0"/>
                <a:ea typeface="Times New Roman" panose="02020603050405020304" pitchFamily="18" charset="0"/>
                <a:cs typeface="Calibri" panose="020F0502020204030204" pitchFamily="34" charset="0"/>
              </a:rPr>
              <a:t> to understand requirements for product types</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UKMCAB database</a:t>
            </a:r>
            <a:r>
              <a:rPr lang="en-GB" sz="2000">
                <a:effectLst/>
                <a:latin typeface="Calibri" panose="020F0502020204030204" pitchFamily="34" charset="0"/>
                <a:ea typeface="Calibri" panose="020F0502020204030204" pitchFamily="34" charset="0"/>
                <a:cs typeface="Calibri" panose="020F0502020204030204" pitchFamily="34" charset="0"/>
              </a:rPr>
              <a:t> of UK conformity assessment bodies (approved bodies)</a:t>
            </a:r>
          </a:p>
          <a:p>
            <a:endParaRPr lang="en-GB" sz="2000" b="1">
              <a:effectLst/>
              <a:latin typeface="Calibri" panose="020F0502020204030204" pitchFamily="34" charset="0"/>
              <a:ea typeface="Calibri" panose="020F0502020204030204" pitchFamily="34" charset="0"/>
            </a:endParaRPr>
          </a:p>
          <a:p>
            <a:r>
              <a:rPr lang="en-GB">
                <a:effectLst/>
                <a:latin typeface="Calibri" panose="020F0502020204030204" pitchFamily="34" charset="0"/>
                <a:ea typeface="Calibri" panose="020F0502020204030204" pitchFamily="34" charset="0"/>
              </a:rPr>
              <a:t> </a:t>
            </a:r>
          </a:p>
        </p:txBody>
      </p:sp>
      <p:pic>
        <p:nvPicPr>
          <p:cNvPr id="6" name="Graphic 5" descr="Theatre with solid fill">
            <a:extLst>
              <a:ext uri="{FF2B5EF4-FFF2-40B4-BE49-F238E27FC236}">
                <a16:creationId xmlns:a16="http://schemas.microsoft.com/office/drawing/2014/main" id="{88799B04-B4CC-4D2C-B213-CA57D157080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5094" y="1415274"/>
            <a:ext cx="1095319" cy="1095319"/>
          </a:xfrm>
          <a:prstGeom prst="rect">
            <a:avLst/>
          </a:prstGeom>
        </p:spPr>
      </p:pic>
      <p:pic>
        <p:nvPicPr>
          <p:cNvPr id="5" name="Graphic 4" descr="Checklist with solid fill">
            <a:extLst>
              <a:ext uri="{FF2B5EF4-FFF2-40B4-BE49-F238E27FC236}">
                <a16:creationId xmlns:a16="http://schemas.microsoft.com/office/drawing/2014/main" id="{E3521E31-CBE1-4449-9B56-214F6A0ED7E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15095" y="2881340"/>
            <a:ext cx="1095319" cy="1095319"/>
          </a:xfrm>
          <a:prstGeom prst="rect">
            <a:avLst/>
          </a:prstGeom>
        </p:spPr>
      </p:pic>
    </p:spTree>
    <p:extLst>
      <p:ext uri="{BB962C8B-B14F-4D97-AF65-F5344CB8AC3E}">
        <p14:creationId xmlns:p14="http://schemas.microsoft.com/office/powerpoint/2010/main" val="1072645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964-96D2-4714-9283-BD40C0E2EC0F}"/>
              </a:ext>
            </a:extLst>
          </p:cNvPr>
          <p:cNvSpPr>
            <a:spLocks noGrp="1"/>
          </p:cNvSpPr>
          <p:nvPr>
            <p:ph type="title"/>
          </p:nvPr>
        </p:nvSpPr>
        <p:spPr/>
        <p:txBody>
          <a:bodyPr/>
          <a:lstStyle/>
          <a:p>
            <a:r>
              <a:rPr lang="en-GB"/>
              <a:t>Sector specific guidance</a:t>
            </a:r>
          </a:p>
        </p:txBody>
      </p:sp>
      <p:pic>
        <p:nvPicPr>
          <p:cNvPr id="17" name="Graphic 16" descr="List with solid fill">
            <a:extLst>
              <a:ext uri="{FF2B5EF4-FFF2-40B4-BE49-F238E27FC236}">
                <a16:creationId xmlns:a16="http://schemas.microsoft.com/office/drawing/2014/main" id="{00B5BC13-8BBF-4D49-9960-8EBA2F3433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6885" y="1427065"/>
            <a:ext cx="1095319" cy="1095319"/>
          </a:xfrm>
          <a:prstGeom prst="rect">
            <a:avLst/>
          </a:prstGeom>
        </p:spPr>
      </p:pic>
      <p:sp>
        <p:nvSpPr>
          <p:cNvPr id="7" name="TextBox 6">
            <a:extLst>
              <a:ext uri="{FF2B5EF4-FFF2-40B4-BE49-F238E27FC236}">
                <a16:creationId xmlns:a16="http://schemas.microsoft.com/office/drawing/2014/main" id="{B08402E5-1D94-4078-844F-4D6C458E9ECD}"/>
              </a:ext>
            </a:extLst>
          </p:cNvPr>
          <p:cNvSpPr txBox="1"/>
          <p:nvPr/>
        </p:nvSpPr>
        <p:spPr>
          <a:xfrm>
            <a:off x="1861825" y="1572153"/>
            <a:ext cx="9578148" cy="3477875"/>
          </a:xfrm>
          <a:prstGeom prst="rect">
            <a:avLst/>
          </a:prstGeom>
          <a:noFill/>
        </p:spPr>
        <p:txBody>
          <a:bodyPr wrap="square">
            <a:spAutoFit/>
          </a:bodyPr>
          <a:lstStyle/>
          <a:p>
            <a:r>
              <a:rPr lang="en-GB" sz="2400" b="1">
                <a:effectLst/>
                <a:latin typeface="Calibri" panose="020F0502020204030204" pitchFamily="34" charset="0"/>
                <a:ea typeface="Calibri" panose="020F0502020204030204" pitchFamily="34" charset="0"/>
                <a:cs typeface="Calibri" panose="020F0502020204030204" pitchFamily="34" charset="0"/>
              </a:rPr>
              <a:t>Further guidance on particular product sectors is also available for businesses:</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Guidance</a:t>
            </a:r>
            <a:r>
              <a:rPr lang="en-GB" sz="2000">
                <a:effectLst/>
                <a:latin typeface="Calibri" panose="020F0502020204030204" pitchFamily="34" charset="0"/>
                <a:ea typeface="Calibri" panose="020F0502020204030204" pitchFamily="34" charset="0"/>
                <a:cs typeface="Calibri" panose="020F0502020204030204" pitchFamily="34" charset="0"/>
              </a:rPr>
              <a:t> on placing construction products on the market in Great Britain</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Guidance</a:t>
            </a:r>
            <a:r>
              <a:rPr lang="en-GB" sz="2000">
                <a:effectLst/>
                <a:latin typeface="Calibri" panose="020F0502020204030204" pitchFamily="34" charset="0"/>
                <a:ea typeface="Calibri" panose="020F0502020204030204" pitchFamily="34" charset="0"/>
                <a:cs typeface="Calibri" panose="020F0502020204030204" pitchFamily="34" charset="0"/>
              </a:rPr>
              <a:t> for regulating medical devices in the UK </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Guidance</a:t>
            </a:r>
            <a:r>
              <a:rPr lang="en-GB" sz="2000">
                <a:effectLst/>
                <a:latin typeface="Calibri" panose="020F0502020204030204" pitchFamily="34" charset="0"/>
                <a:ea typeface="Calibri" panose="020F0502020204030204" pitchFamily="34" charset="0"/>
                <a:cs typeface="Calibri" panose="020F0502020204030204" pitchFamily="34" charset="0"/>
              </a:rPr>
              <a:t> on placing Civil Explosives on the market</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Arial" panose="020B0604020202020204" pitchFamily="34" charset="0"/>
                <a:cs typeface="Calibri" panose="020F0502020204030204" pitchFamily="34" charset="0"/>
                <a:hlinkClick r:id="rId8"/>
              </a:rPr>
              <a:t>Guidance</a:t>
            </a: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 </a:t>
            </a:r>
            <a:r>
              <a:rPr lang="en-GB" sz="2000">
                <a:effectLst/>
                <a:latin typeface="Calibri" panose="020F0502020204030204" pitchFamily="34" charset="0"/>
                <a:ea typeface="Calibri" panose="020F0502020204030204" pitchFamily="34" charset="0"/>
                <a:cs typeface="Calibri" panose="020F0502020204030204" pitchFamily="34" charset="0"/>
              </a:rPr>
              <a:t>for rail interoperability products</a:t>
            </a:r>
            <a:endParaRPr lang="en-GB" sz="200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Guidance</a:t>
            </a:r>
            <a:r>
              <a:rPr lang="en-GB" sz="2000">
                <a:effectLst/>
                <a:latin typeface="Calibri" panose="020F0502020204030204" pitchFamily="34" charset="0"/>
                <a:ea typeface="Calibri" panose="020F0502020204030204" pitchFamily="34" charset="0"/>
                <a:cs typeface="Calibri" panose="020F0502020204030204" pitchFamily="34" charset="0"/>
              </a:rPr>
              <a:t> for the manufacturing and marketing of fertilisers</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Guidance</a:t>
            </a:r>
            <a:r>
              <a:rPr lang="en-GB" sz="2000">
                <a:solidFill>
                  <a:srgbClr val="0B0C0C"/>
                </a:solidFill>
                <a:effectLst/>
                <a:latin typeface="Calibri" panose="020F0502020204030204" pitchFamily="34" charset="0"/>
                <a:ea typeface="Calibri" panose="020F0502020204030204" pitchFamily="34" charset="0"/>
                <a:cs typeface="Calibri" panose="020F0502020204030204" pitchFamily="34" charset="0"/>
              </a:rPr>
              <a:t> for designated standards for cableway installations</a:t>
            </a:r>
          </a:p>
          <a:p>
            <a:pPr marL="800100" lvl="1" indent="-342900">
              <a:buFont typeface="Symbol" panose="05050102010706020507" pitchFamily="18" charset="2"/>
              <a:buChar char=""/>
            </a:pPr>
            <a:r>
              <a:rPr lang="en-GB"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Guidance</a:t>
            </a:r>
            <a:r>
              <a:rPr lang="en-GB" sz="2000">
                <a:effectLst/>
                <a:latin typeface="Calibri" panose="020F0502020204030204" pitchFamily="34" charset="0"/>
                <a:ea typeface="Calibri" panose="020F0502020204030204" pitchFamily="34" charset="0"/>
                <a:cs typeface="Calibri" panose="020F0502020204030204" pitchFamily="34" charset="0"/>
              </a:rPr>
              <a:t> </a:t>
            </a:r>
            <a:r>
              <a:rPr lang="en-GB" sz="2000">
                <a:solidFill>
                  <a:srgbClr val="0B0C0C"/>
                </a:solidFill>
                <a:effectLst/>
                <a:latin typeface="Calibri" panose="020F0502020204030204" pitchFamily="34" charset="0"/>
                <a:ea typeface="Calibri" panose="020F0502020204030204" pitchFamily="34" charset="0"/>
                <a:cs typeface="Calibri" panose="020F0502020204030204" pitchFamily="34" charset="0"/>
              </a:rPr>
              <a:t>on Restriction of the Use of Certain Hazardous Substances (RoHS) in Electrical and Electronic Equipment Regulations</a:t>
            </a:r>
            <a:r>
              <a:rPr lang="en-GB" sz="2000">
                <a:effectLst/>
                <a:latin typeface="Calibri" panose="020F0502020204030204" pitchFamily="34" charset="0"/>
                <a:ea typeface="Calibri" panose="020F0502020204030204" pitchFamily="34" charset="0"/>
                <a:cs typeface="Calibri" panose="020F0502020204030204" pitchFamily="34" charset="0"/>
              </a:rPr>
              <a:t> (EEE)</a:t>
            </a:r>
          </a:p>
          <a:p>
            <a:pPr marL="800100" lvl="1" indent="-342900">
              <a:buFont typeface="Symbol" panose="05050102010706020507" pitchFamily="18" charset="2"/>
              <a:buChar char=""/>
            </a:pPr>
            <a:endParaRPr lang="en-GB" sz="12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139214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17C6-7F6C-4E5C-B7D9-29E2932496F0}"/>
              </a:ext>
            </a:extLst>
          </p:cNvPr>
          <p:cNvSpPr>
            <a:spLocks noGrp="1"/>
          </p:cNvSpPr>
          <p:nvPr>
            <p:ph type="title"/>
          </p:nvPr>
        </p:nvSpPr>
        <p:spPr/>
        <p:txBody>
          <a:bodyPr/>
          <a:lstStyle/>
          <a:p>
            <a:r>
              <a:rPr lang="en-GB"/>
              <a:t>Marking flowchart – Third Party conformity assessment now</a:t>
            </a:r>
          </a:p>
        </p:txBody>
      </p:sp>
      <p:graphicFrame>
        <p:nvGraphicFramePr>
          <p:cNvPr id="101" name="Diagram 100">
            <a:extLst>
              <a:ext uri="{FF2B5EF4-FFF2-40B4-BE49-F238E27FC236}">
                <a16:creationId xmlns:a16="http://schemas.microsoft.com/office/drawing/2014/main" id="{A0B93335-270E-414D-A6FB-0FD5825EE246}"/>
              </a:ext>
            </a:extLst>
          </p:cNvPr>
          <p:cNvGraphicFramePr/>
          <p:nvPr/>
        </p:nvGraphicFramePr>
        <p:xfrm>
          <a:off x="1722741" y="1440697"/>
          <a:ext cx="10296874" cy="5084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 name="Picture 2">
            <a:extLst>
              <a:ext uri="{FF2B5EF4-FFF2-40B4-BE49-F238E27FC236}">
                <a16:creationId xmlns:a16="http://schemas.microsoft.com/office/drawing/2014/main" id="{A3BCF842-8EDF-488E-BC8E-48F63288C7E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01161" y="3597317"/>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a:extLst>
              <a:ext uri="{FF2B5EF4-FFF2-40B4-BE49-F238E27FC236}">
                <a16:creationId xmlns:a16="http://schemas.microsoft.com/office/drawing/2014/main" id="{82103547-C86E-47F6-9FDD-6D3AC41ABDC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09826" y="3611024"/>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a:extLst>
              <a:ext uri="{FF2B5EF4-FFF2-40B4-BE49-F238E27FC236}">
                <a16:creationId xmlns:a16="http://schemas.microsoft.com/office/drawing/2014/main" id="{57F7C95B-0A0A-491E-A7FA-423F51F9904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28290" y="3941491"/>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a:extLst>
              <a:ext uri="{FF2B5EF4-FFF2-40B4-BE49-F238E27FC236}">
                <a16:creationId xmlns:a16="http://schemas.microsoft.com/office/drawing/2014/main" id="{1DCC1FFF-B53F-4065-8B04-9356E470BB9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78135" y="3143476"/>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a:extLst>
              <a:ext uri="{FF2B5EF4-FFF2-40B4-BE49-F238E27FC236}">
                <a16:creationId xmlns:a16="http://schemas.microsoft.com/office/drawing/2014/main" id="{D0EB2366-F831-4FC5-987D-B214E8C6B00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98178" y="3039953"/>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a:extLst>
              <a:ext uri="{FF2B5EF4-FFF2-40B4-BE49-F238E27FC236}">
                <a16:creationId xmlns:a16="http://schemas.microsoft.com/office/drawing/2014/main" id="{A7682A51-87D3-4140-867E-EFADEF50B8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54660" y="4132369"/>
            <a:ext cx="252240" cy="252000"/>
          </a:xfrm>
          <a:prstGeom prst="rect">
            <a:avLst/>
          </a:prstGeom>
        </p:spPr>
      </p:pic>
      <p:pic>
        <p:nvPicPr>
          <p:cNvPr id="109" name="Picture 108">
            <a:extLst>
              <a:ext uri="{FF2B5EF4-FFF2-40B4-BE49-F238E27FC236}">
                <a16:creationId xmlns:a16="http://schemas.microsoft.com/office/drawing/2014/main" id="{3DFDF5CE-5B20-4AE8-AA4F-DAD170D34B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30805" y="3865976"/>
            <a:ext cx="252239" cy="252000"/>
          </a:xfrm>
          <a:prstGeom prst="rect">
            <a:avLst/>
          </a:prstGeom>
        </p:spPr>
      </p:pic>
      <p:pic>
        <p:nvPicPr>
          <p:cNvPr id="110" name="Picture 2">
            <a:extLst>
              <a:ext uri="{FF2B5EF4-FFF2-40B4-BE49-F238E27FC236}">
                <a16:creationId xmlns:a16="http://schemas.microsoft.com/office/drawing/2014/main" id="{9CF13A86-BBEA-4FE4-B42B-98152FE4ECE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7600" y="5730865"/>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a:extLst>
              <a:ext uri="{FF2B5EF4-FFF2-40B4-BE49-F238E27FC236}">
                <a16:creationId xmlns:a16="http://schemas.microsoft.com/office/drawing/2014/main" id="{0A304938-2EE1-4FA8-BF2A-9BE1473EAEE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78133" y="3485024"/>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a:extLst>
              <a:ext uri="{FF2B5EF4-FFF2-40B4-BE49-F238E27FC236}">
                <a16:creationId xmlns:a16="http://schemas.microsoft.com/office/drawing/2014/main" id="{8389ED65-82FE-4A96-89AE-951D97BDAB7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39159" y="5236772"/>
            <a:ext cx="463085" cy="32635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a:extLst>
              <a:ext uri="{FF2B5EF4-FFF2-40B4-BE49-F238E27FC236}">
                <a16:creationId xmlns:a16="http://schemas.microsoft.com/office/drawing/2014/main" id="{A54154C8-EB90-4A4D-A619-D1CD5BD9B08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58320" y="5237478"/>
            <a:ext cx="257413" cy="257169"/>
          </a:xfrm>
          <a:prstGeom prst="rect">
            <a:avLst/>
          </a:prstGeom>
        </p:spPr>
      </p:pic>
      <p:pic>
        <p:nvPicPr>
          <p:cNvPr id="114" name="Picture 113">
            <a:extLst>
              <a:ext uri="{FF2B5EF4-FFF2-40B4-BE49-F238E27FC236}">
                <a16:creationId xmlns:a16="http://schemas.microsoft.com/office/drawing/2014/main" id="{D7BF3FFD-FB40-4126-B006-F8CCB0C6273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26992" y="5728255"/>
            <a:ext cx="252000" cy="252000"/>
          </a:xfrm>
          <a:prstGeom prst="rect">
            <a:avLst/>
          </a:prstGeom>
        </p:spPr>
      </p:pic>
      <p:pic>
        <p:nvPicPr>
          <p:cNvPr id="115" name="Picture 114">
            <a:extLst>
              <a:ext uri="{FF2B5EF4-FFF2-40B4-BE49-F238E27FC236}">
                <a16:creationId xmlns:a16="http://schemas.microsoft.com/office/drawing/2014/main" id="{2F461D62-7264-4141-B097-A6F70DE3EF8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70192" y="5237234"/>
            <a:ext cx="257413" cy="257413"/>
          </a:xfrm>
          <a:prstGeom prst="rect">
            <a:avLst/>
          </a:prstGeom>
        </p:spPr>
      </p:pic>
      <p:pic>
        <p:nvPicPr>
          <p:cNvPr id="116" name="Picture 115">
            <a:extLst>
              <a:ext uri="{FF2B5EF4-FFF2-40B4-BE49-F238E27FC236}">
                <a16:creationId xmlns:a16="http://schemas.microsoft.com/office/drawing/2014/main" id="{AA71BCB9-1040-49DF-8C04-79F6C8A82B7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22260" y="4104558"/>
            <a:ext cx="252000" cy="252000"/>
          </a:xfrm>
          <a:prstGeom prst="rect">
            <a:avLst/>
          </a:prstGeom>
        </p:spPr>
      </p:pic>
      <p:sp>
        <p:nvSpPr>
          <p:cNvPr id="117" name="TextBox 116">
            <a:extLst>
              <a:ext uri="{FF2B5EF4-FFF2-40B4-BE49-F238E27FC236}">
                <a16:creationId xmlns:a16="http://schemas.microsoft.com/office/drawing/2014/main" id="{3F7AFC29-EB80-4094-A331-F81F567E7317}"/>
              </a:ext>
            </a:extLst>
          </p:cNvPr>
          <p:cNvSpPr txBox="1"/>
          <p:nvPr/>
        </p:nvSpPr>
        <p:spPr>
          <a:xfrm>
            <a:off x="8346448" y="4245827"/>
            <a:ext cx="3879696" cy="178510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B0C0C"/>
                </a:solidFill>
                <a:effectLst/>
                <a:latin typeface="nta"/>
              </a:rPr>
              <a:t>*Businesses are encouraged to be ready for full implementation of the new UK regime as soon as possible after 1 January 2021. However, to allow businesses time to adjust, CE marked goods in scope of </a:t>
            </a:r>
            <a:r>
              <a:rPr kumimoji="0" lang="en-US" altLang="en-US" sz="1000" b="0" i="0" u="none" strike="noStrike" cap="none" normalizeH="0" baseline="0">
                <a:ln>
                  <a:noFill/>
                </a:ln>
                <a:solidFill>
                  <a:srgbClr val="0B0C0C"/>
                </a:solidFill>
                <a:effectLst/>
                <a:latin typeface="nta"/>
                <a:hlinkClick r:id="rId14"/>
              </a:rPr>
              <a:t>this guidance </a:t>
            </a:r>
            <a:r>
              <a:rPr kumimoji="0" lang="en-US" altLang="en-US" sz="1000" b="0" i="0" u="none" strike="noStrike" cap="none" normalizeH="0" baseline="0">
                <a:ln>
                  <a:noFill/>
                </a:ln>
                <a:solidFill>
                  <a:srgbClr val="0B0C0C"/>
                </a:solidFill>
                <a:effectLst/>
                <a:latin typeface="nta"/>
              </a:rPr>
              <a:t>that meet EU requirements (where these match UK requirements) can continue to be placed on the market until 1 January 2023 where EU and UK requirements remain the same. This includes goods which have been assessed by an EU </a:t>
            </a:r>
            <a:r>
              <a:rPr kumimoji="0" lang="en-US" altLang="en-US" sz="1000" b="0" i="0" u="none" strike="noStrike" cap="none" normalizeH="0" baseline="0" err="1">
                <a:ln>
                  <a:noFill/>
                </a:ln>
                <a:solidFill>
                  <a:srgbClr val="0B0C0C"/>
                </a:solidFill>
                <a:effectLst/>
                <a:latin typeface="nta"/>
              </a:rPr>
              <a:t>recognised</a:t>
            </a:r>
            <a:r>
              <a:rPr kumimoji="0" lang="en-US" altLang="en-US" sz="1000" b="0" i="0" u="none" strike="noStrike" cap="none" normalizeH="0" baseline="0">
                <a:ln>
                  <a:noFill/>
                </a:ln>
                <a:solidFill>
                  <a:srgbClr val="0B0C0C"/>
                </a:solidFill>
                <a:effectLst/>
                <a:latin typeface="nta"/>
              </a:rPr>
              <a:t> notified body.</a:t>
            </a:r>
            <a:r>
              <a:rPr kumimoji="0" lang="en-US" altLang="en-US" sz="1000" b="0" i="0" u="none" strike="noStrike" cap="none" normalizeH="0" baseline="0">
                <a:ln>
                  <a:noFill/>
                </a:ln>
                <a:solidFill>
                  <a:schemeClr val="tx1"/>
                </a:solidFill>
                <a:effectLst/>
              </a:rPr>
              <a:t> </a:t>
            </a:r>
            <a:br>
              <a:rPr kumimoji="0" lang="en-US" altLang="en-US" sz="1000" b="0" i="0" u="none" strike="noStrike" cap="none" normalizeH="0" baseline="0">
                <a:ln>
                  <a:noFill/>
                </a:ln>
                <a:solidFill>
                  <a:schemeClr val="tx1"/>
                </a:solidFill>
                <a:effectLst/>
              </a:rPr>
            </a:br>
            <a:br>
              <a:rPr kumimoji="0" lang="en-US" altLang="en-US" sz="1000" b="0" i="0" u="none" strike="noStrike" cap="none" normalizeH="0" baseline="0">
                <a:ln>
                  <a:noFill/>
                </a:ln>
                <a:solidFill>
                  <a:schemeClr val="tx1"/>
                </a:solidFill>
                <a:effectLst/>
              </a:rPr>
            </a:br>
            <a:r>
              <a:rPr kumimoji="0" lang="en-GB" altLang="en-US" sz="1000" b="0" i="0" u="none" strike="noStrike" cap="none" normalizeH="0" baseline="0">
                <a:ln>
                  <a:noFill/>
                </a:ln>
                <a:solidFill>
                  <a:schemeClr val="tx1"/>
                </a:solidFill>
                <a:effectLst/>
              </a:rPr>
              <a:t>There are different rules for medical devices which can be placed on the GB market with the CCE marking until 1 July 2023. </a:t>
            </a:r>
            <a:endParaRPr kumimoji="0" lang="en-US" altLang="en-US" sz="1000" b="0" i="0" u="none" strike="noStrike" cap="none" normalizeH="0" baseline="0">
              <a:ln>
                <a:noFill/>
              </a:ln>
              <a:solidFill>
                <a:schemeClr val="tx1"/>
              </a:solidFill>
              <a:effectLst/>
              <a:latin typeface="Arial" panose="020B0604020202020204" pitchFamily="34" charset="0"/>
            </a:endParaRPr>
          </a:p>
        </p:txBody>
      </p:sp>
      <p:cxnSp>
        <p:nvCxnSpPr>
          <p:cNvPr id="118" name="Straight Arrow Connector 117">
            <a:extLst>
              <a:ext uri="{FF2B5EF4-FFF2-40B4-BE49-F238E27FC236}">
                <a16:creationId xmlns:a16="http://schemas.microsoft.com/office/drawing/2014/main" id="{039ADDD7-866D-487F-9A13-784E5686A755}"/>
              </a:ext>
            </a:extLst>
          </p:cNvPr>
          <p:cNvCxnSpPr/>
          <p:nvPr/>
        </p:nvCxnSpPr>
        <p:spPr>
          <a:xfrm>
            <a:off x="3737444" y="3733405"/>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8B8FC11-18FC-424B-98EA-D1C2EEF0F16C}"/>
              </a:ext>
            </a:extLst>
          </p:cNvPr>
          <p:cNvCxnSpPr/>
          <p:nvPr/>
        </p:nvCxnSpPr>
        <p:spPr>
          <a:xfrm>
            <a:off x="3738678" y="4247067"/>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48134E9-ABD1-4D96-98DF-E8DAFE6F2206}"/>
              </a:ext>
            </a:extLst>
          </p:cNvPr>
          <p:cNvCxnSpPr/>
          <p:nvPr/>
        </p:nvCxnSpPr>
        <p:spPr>
          <a:xfrm>
            <a:off x="5272659" y="3723317"/>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34B8B3C6-EE69-4A4C-B7EF-55A138699289}"/>
              </a:ext>
            </a:extLst>
          </p:cNvPr>
          <p:cNvCxnSpPr/>
          <p:nvPr/>
        </p:nvCxnSpPr>
        <p:spPr>
          <a:xfrm>
            <a:off x="8258331" y="3865976"/>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81AA3F70-CB18-47B1-882C-99B049D722C9}"/>
              </a:ext>
            </a:extLst>
          </p:cNvPr>
          <p:cNvCxnSpPr/>
          <p:nvPr/>
        </p:nvCxnSpPr>
        <p:spPr>
          <a:xfrm>
            <a:off x="8338009" y="3246180"/>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A05C2FA9-3580-4F0E-B96D-ABB898356BD3}"/>
              </a:ext>
            </a:extLst>
          </p:cNvPr>
          <p:cNvCxnSpPr/>
          <p:nvPr/>
        </p:nvCxnSpPr>
        <p:spPr>
          <a:xfrm>
            <a:off x="9749697" y="3137966"/>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9C65F4E-4DD7-475D-BE16-3C25C94AD698}"/>
              </a:ext>
            </a:extLst>
          </p:cNvPr>
          <p:cNvCxnSpPr/>
          <p:nvPr/>
        </p:nvCxnSpPr>
        <p:spPr>
          <a:xfrm>
            <a:off x="6832820" y="4062861"/>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8FFFCF1-CA66-49E9-89DA-D16006D219C3}"/>
              </a:ext>
            </a:extLst>
          </p:cNvPr>
          <p:cNvCxnSpPr/>
          <p:nvPr/>
        </p:nvCxnSpPr>
        <p:spPr>
          <a:xfrm>
            <a:off x="6945235" y="4561562"/>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839EC6C-7785-48BD-82DF-D82226892D18}"/>
              </a:ext>
            </a:extLst>
          </p:cNvPr>
          <p:cNvCxnSpPr/>
          <p:nvPr/>
        </p:nvCxnSpPr>
        <p:spPr>
          <a:xfrm>
            <a:off x="7097506" y="5355073"/>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7BED44F6-DB35-4498-9875-BDE9C3AC4CA8}"/>
              </a:ext>
            </a:extLst>
          </p:cNvPr>
          <p:cNvCxnSpPr/>
          <p:nvPr/>
        </p:nvCxnSpPr>
        <p:spPr>
          <a:xfrm>
            <a:off x="7241424" y="5854255"/>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8" name="Picture 2">
            <a:extLst>
              <a:ext uri="{FF2B5EF4-FFF2-40B4-BE49-F238E27FC236}">
                <a16:creationId xmlns:a16="http://schemas.microsoft.com/office/drawing/2014/main" id="{921E127A-44D3-407E-AE6F-D7365F51508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71527" y="4104558"/>
            <a:ext cx="357585" cy="252000"/>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Straight Arrow Connector 128">
            <a:extLst>
              <a:ext uri="{FF2B5EF4-FFF2-40B4-BE49-F238E27FC236}">
                <a16:creationId xmlns:a16="http://schemas.microsoft.com/office/drawing/2014/main" id="{8573F401-61AD-45A5-89B5-5305BFFCA32C}"/>
              </a:ext>
            </a:extLst>
          </p:cNvPr>
          <p:cNvCxnSpPr/>
          <p:nvPr/>
        </p:nvCxnSpPr>
        <p:spPr>
          <a:xfrm>
            <a:off x="5226153" y="4224565"/>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0" name="Picture 129">
            <a:extLst>
              <a:ext uri="{FF2B5EF4-FFF2-40B4-BE49-F238E27FC236}">
                <a16:creationId xmlns:a16="http://schemas.microsoft.com/office/drawing/2014/main" id="{13024935-1BAE-48FB-8B2B-8375C598B6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26111" y="4772678"/>
            <a:ext cx="252240" cy="252000"/>
          </a:xfrm>
          <a:prstGeom prst="rect">
            <a:avLst/>
          </a:prstGeom>
        </p:spPr>
      </p:pic>
      <p:pic>
        <p:nvPicPr>
          <p:cNvPr id="131" name="Picture 2">
            <a:extLst>
              <a:ext uri="{FF2B5EF4-FFF2-40B4-BE49-F238E27FC236}">
                <a16:creationId xmlns:a16="http://schemas.microsoft.com/office/drawing/2014/main" id="{A96034F7-07D9-4538-AFFD-63FB0CF2968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73439" y="4302503"/>
            <a:ext cx="357585" cy="252000"/>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a:extLst>
              <a:ext uri="{FF2B5EF4-FFF2-40B4-BE49-F238E27FC236}">
                <a16:creationId xmlns:a16="http://schemas.microsoft.com/office/drawing/2014/main" id="{1852A3A2-A194-4B39-A6DB-3E2307FD244A}"/>
              </a:ext>
            </a:extLst>
          </p:cNvPr>
          <p:cNvSpPr txBox="1"/>
          <p:nvPr/>
        </p:nvSpPr>
        <p:spPr>
          <a:xfrm>
            <a:off x="329620" y="1586057"/>
            <a:ext cx="1636350" cy="4248000"/>
          </a:xfrm>
          <a:prstGeom prst="rect">
            <a:avLst/>
          </a:prstGeom>
          <a:solidFill>
            <a:srgbClr val="0E9DC4"/>
          </a:solidFill>
        </p:spPr>
        <p:txBody>
          <a:bodyPr wrap="square" rtlCol="0">
            <a:spAutoFit/>
          </a:bodyPr>
          <a:lstStyle/>
          <a:p>
            <a:r>
              <a:rPr lang="en-GB" sz="1000" b="1" u="sng">
                <a:solidFill>
                  <a:schemeClr val="bg1"/>
                </a:solidFill>
              </a:rPr>
              <a:t>Key</a:t>
            </a:r>
          </a:p>
          <a:p>
            <a:endParaRPr lang="en-GB" sz="1000" b="1" u="sng">
              <a:solidFill>
                <a:schemeClr val="bg1"/>
              </a:solidFill>
            </a:endParaRPr>
          </a:p>
          <a:p>
            <a:r>
              <a:rPr lang="en-GB" sz="1000" b="1">
                <a:solidFill>
                  <a:schemeClr val="bg1"/>
                </a:solidFill>
              </a:rPr>
              <a:t>CAB – </a:t>
            </a:r>
            <a:r>
              <a:rPr lang="en-GB" sz="1000">
                <a:solidFill>
                  <a:schemeClr val="bg1"/>
                </a:solidFill>
              </a:rPr>
              <a:t>conformity assessment body</a:t>
            </a:r>
          </a:p>
          <a:p>
            <a:endParaRPr lang="en-GB" sz="1000" b="1">
              <a:solidFill>
                <a:schemeClr val="bg1"/>
              </a:solidFill>
            </a:endParaRPr>
          </a:p>
          <a:p>
            <a:r>
              <a:rPr lang="en-GB" sz="1000" b="1">
                <a:solidFill>
                  <a:schemeClr val="bg1"/>
                </a:solidFill>
              </a:rPr>
              <a:t>EU NB </a:t>
            </a:r>
            <a:r>
              <a:rPr lang="en-GB" sz="1000">
                <a:solidFill>
                  <a:schemeClr val="bg1"/>
                </a:solidFill>
              </a:rPr>
              <a:t>– EU Notified Body (notified as competent to apply the CE marking)</a:t>
            </a:r>
          </a:p>
          <a:p>
            <a:endParaRPr lang="en-GB" sz="1000">
              <a:solidFill>
                <a:schemeClr val="bg1"/>
              </a:solidFill>
            </a:endParaRPr>
          </a:p>
          <a:p>
            <a:r>
              <a:rPr lang="en-GB" sz="1000" b="1">
                <a:solidFill>
                  <a:schemeClr val="bg1"/>
                </a:solidFill>
              </a:rPr>
              <a:t>UK AB </a:t>
            </a:r>
            <a:r>
              <a:rPr lang="en-GB" sz="1000">
                <a:solidFill>
                  <a:schemeClr val="bg1"/>
                </a:solidFill>
              </a:rPr>
              <a:t>– UK Approved Body (approved as competent to apply the UKCA marking)</a:t>
            </a:r>
          </a:p>
          <a:p>
            <a:endParaRPr lang="en-GB" sz="1000">
              <a:solidFill>
                <a:schemeClr val="bg1"/>
              </a:solidFill>
            </a:endParaRPr>
          </a:p>
          <a:p>
            <a:r>
              <a:rPr lang="en-GB" sz="1000" b="1">
                <a:solidFill>
                  <a:schemeClr val="bg1"/>
                </a:solidFill>
              </a:rPr>
              <a:t>UK NB </a:t>
            </a:r>
            <a:r>
              <a:rPr lang="en-GB" sz="1000">
                <a:solidFill>
                  <a:schemeClr val="bg1"/>
                </a:solidFill>
              </a:rPr>
              <a:t>– UK Notified Body (notified as competent to apply the CE+UKNI marking</a:t>
            </a:r>
          </a:p>
          <a:p>
            <a:endParaRPr lang="en-GB" sz="1000">
              <a:solidFill>
                <a:schemeClr val="bg1"/>
              </a:solidFill>
            </a:endParaRPr>
          </a:p>
          <a:p>
            <a:r>
              <a:rPr lang="en-GB" sz="1000" b="1">
                <a:solidFill>
                  <a:schemeClr val="bg1"/>
                </a:solidFill>
              </a:rPr>
              <a:t>QNIG</a:t>
            </a:r>
            <a:r>
              <a:rPr lang="en-GB" sz="1000">
                <a:solidFill>
                  <a:schemeClr val="bg1"/>
                </a:solidFill>
              </a:rPr>
              <a:t> – Qualifying Northern Ireland Good (see </a:t>
            </a:r>
            <a:r>
              <a:rPr lang="en-GB" sz="1000">
                <a:solidFill>
                  <a:schemeClr val="bg1"/>
                </a:solidFill>
                <a:hlinkClick r:id="rId15">
                  <a:extLst>
                    <a:ext uri="{A12FA001-AC4F-418D-AE19-62706E023703}">
                      <ahyp:hlinkClr xmlns:ahyp="http://schemas.microsoft.com/office/drawing/2018/hyperlinkcolor" val="tx"/>
                    </a:ext>
                  </a:extLst>
                </a:hlinkClick>
              </a:rPr>
              <a:t>this guidance </a:t>
            </a:r>
            <a:r>
              <a:rPr lang="en-GB" sz="1000">
                <a:solidFill>
                  <a:schemeClr val="bg1"/>
                </a:solidFill>
              </a:rPr>
              <a:t>for further information on qualification)</a:t>
            </a:r>
          </a:p>
          <a:p>
            <a:endParaRPr lang="en-GB" sz="1000">
              <a:solidFill>
                <a:schemeClr val="bg1"/>
              </a:solidFill>
            </a:endParaRPr>
          </a:p>
          <a:p>
            <a:r>
              <a:rPr lang="en-GB" sz="1000" b="1">
                <a:solidFill>
                  <a:schemeClr val="bg1"/>
                </a:solidFill>
              </a:rPr>
              <a:t>3PCA </a:t>
            </a:r>
            <a:r>
              <a:rPr lang="en-GB" sz="1000">
                <a:solidFill>
                  <a:schemeClr val="bg1"/>
                </a:solidFill>
              </a:rPr>
              <a:t>– Third party conformity assessment</a:t>
            </a:r>
            <a:endParaRPr lang="en-GB" sz="1000" b="1">
              <a:solidFill>
                <a:schemeClr val="bg1"/>
              </a:solidFill>
            </a:endParaRPr>
          </a:p>
        </p:txBody>
      </p:sp>
    </p:spTree>
    <p:extLst>
      <p:ext uri="{BB962C8B-B14F-4D97-AF65-F5344CB8AC3E}">
        <p14:creationId xmlns:p14="http://schemas.microsoft.com/office/powerpoint/2010/main" val="3210490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17C6-7F6C-4E5C-B7D9-29E2932496F0}"/>
              </a:ext>
            </a:extLst>
          </p:cNvPr>
          <p:cNvSpPr>
            <a:spLocks noGrp="1"/>
          </p:cNvSpPr>
          <p:nvPr>
            <p:ph type="title"/>
          </p:nvPr>
        </p:nvSpPr>
        <p:spPr>
          <a:solidFill>
            <a:srgbClr val="FFFFFF"/>
          </a:solidFill>
        </p:spPr>
        <p:txBody>
          <a:bodyPr/>
          <a:lstStyle/>
          <a:p>
            <a:r>
              <a:rPr lang="en-GB"/>
              <a:t>Marking flowchart – Third party conformity  assessment from 1 January 2023</a:t>
            </a:r>
          </a:p>
        </p:txBody>
      </p:sp>
      <p:sp>
        <p:nvSpPr>
          <p:cNvPr id="5" name="TextBox 4">
            <a:extLst>
              <a:ext uri="{FF2B5EF4-FFF2-40B4-BE49-F238E27FC236}">
                <a16:creationId xmlns:a16="http://schemas.microsoft.com/office/drawing/2014/main" id="{8362D16C-C3A0-4BAE-B216-E2905F67570D}"/>
              </a:ext>
            </a:extLst>
          </p:cNvPr>
          <p:cNvSpPr txBox="1"/>
          <p:nvPr/>
        </p:nvSpPr>
        <p:spPr>
          <a:xfrm>
            <a:off x="329620" y="1586057"/>
            <a:ext cx="1636350" cy="4248000"/>
          </a:xfrm>
          <a:prstGeom prst="rect">
            <a:avLst/>
          </a:prstGeom>
          <a:solidFill>
            <a:srgbClr val="0E9DC4"/>
          </a:solidFill>
        </p:spPr>
        <p:txBody>
          <a:bodyPr wrap="square" rtlCol="0">
            <a:spAutoFit/>
          </a:bodyPr>
          <a:lstStyle/>
          <a:p>
            <a:r>
              <a:rPr lang="en-GB" sz="1000" b="1" u="sng">
                <a:solidFill>
                  <a:schemeClr val="bg1"/>
                </a:solidFill>
              </a:rPr>
              <a:t>Key</a:t>
            </a:r>
          </a:p>
          <a:p>
            <a:endParaRPr lang="en-GB" sz="1000" b="1" u="sng">
              <a:solidFill>
                <a:schemeClr val="bg1"/>
              </a:solidFill>
            </a:endParaRPr>
          </a:p>
          <a:p>
            <a:r>
              <a:rPr lang="en-GB" sz="1000" b="1">
                <a:solidFill>
                  <a:schemeClr val="bg1"/>
                </a:solidFill>
              </a:rPr>
              <a:t>CAB – </a:t>
            </a:r>
            <a:r>
              <a:rPr lang="en-GB" sz="1000">
                <a:solidFill>
                  <a:schemeClr val="bg1"/>
                </a:solidFill>
              </a:rPr>
              <a:t>conformity assessment body</a:t>
            </a:r>
          </a:p>
          <a:p>
            <a:endParaRPr lang="en-GB" sz="1000" b="1">
              <a:solidFill>
                <a:schemeClr val="bg1"/>
              </a:solidFill>
            </a:endParaRPr>
          </a:p>
          <a:p>
            <a:r>
              <a:rPr lang="en-GB" sz="1000" b="1">
                <a:solidFill>
                  <a:schemeClr val="bg1"/>
                </a:solidFill>
              </a:rPr>
              <a:t>EU NB </a:t>
            </a:r>
            <a:r>
              <a:rPr lang="en-GB" sz="1000">
                <a:solidFill>
                  <a:schemeClr val="bg1"/>
                </a:solidFill>
              </a:rPr>
              <a:t>– EU Notified Body (notified as competent to apply the CE marking)</a:t>
            </a:r>
          </a:p>
          <a:p>
            <a:endParaRPr lang="en-GB" sz="1000">
              <a:solidFill>
                <a:schemeClr val="bg1"/>
              </a:solidFill>
            </a:endParaRPr>
          </a:p>
          <a:p>
            <a:r>
              <a:rPr lang="en-GB" sz="1000" b="1">
                <a:solidFill>
                  <a:schemeClr val="bg1"/>
                </a:solidFill>
              </a:rPr>
              <a:t>UK AB </a:t>
            </a:r>
            <a:r>
              <a:rPr lang="en-GB" sz="1000">
                <a:solidFill>
                  <a:schemeClr val="bg1"/>
                </a:solidFill>
              </a:rPr>
              <a:t>– UK Approved Body (approved as competent to apply the UKCA marking)</a:t>
            </a:r>
          </a:p>
          <a:p>
            <a:endParaRPr lang="en-GB" sz="1000">
              <a:solidFill>
                <a:schemeClr val="bg1"/>
              </a:solidFill>
            </a:endParaRPr>
          </a:p>
          <a:p>
            <a:r>
              <a:rPr lang="en-GB" sz="1000" b="1">
                <a:solidFill>
                  <a:schemeClr val="bg1"/>
                </a:solidFill>
              </a:rPr>
              <a:t>UK NB </a:t>
            </a:r>
            <a:r>
              <a:rPr lang="en-GB" sz="1000">
                <a:solidFill>
                  <a:schemeClr val="bg1"/>
                </a:solidFill>
              </a:rPr>
              <a:t>– UK Notified Body (notified as competent to apply the CE+UKNI marking</a:t>
            </a:r>
          </a:p>
          <a:p>
            <a:endParaRPr lang="en-GB" sz="1000">
              <a:solidFill>
                <a:schemeClr val="bg1"/>
              </a:solidFill>
            </a:endParaRPr>
          </a:p>
          <a:p>
            <a:r>
              <a:rPr lang="en-GB" sz="1000" b="1">
                <a:solidFill>
                  <a:schemeClr val="bg1"/>
                </a:solidFill>
              </a:rPr>
              <a:t>QNIG</a:t>
            </a:r>
            <a:r>
              <a:rPr lang="en-GB" sz="1000">
                <a:solidFill>
                  <a:schemeClr val="bg1"/>
                </a:solidFill>
              </a:rPr>
              <a:t> – Qualifying Northern Ireland Good (see </a:t>
            </a:r>
            <a:r>
              <a:rPr lang="en-GB" sz="1000">
                <a:solidFill>
                  <a:schemeClr val="bg1"/>
                </a:solidFill>
                <a:hlinkClick r:id="rId3">
                  <a:extLst>
                    <a:ext uri="{A12FA001-AC4F-418D-AE19-62706E023703}">
                      <ahyp:hlinkClr xmlns:ahyp="http://schemas.microsoft.com/office/drawing/2018/hyperlinkcolor" val="tx"/>
                    </a:ext>
                  </a:extLst>
                </a:hlinkClick>
              </a:rPr>
              <a:t>this guidance </a:t>
            </a:r>
            <a:r>
              <a:rPr lang="en-GB" sz="1000">
                <a:solidFill>
                  <a:schemeClr val="bg1"/>
                </a:solidFill>
              </a:rPr>
              <a:t>for further information on qualification)</a:t>
            </a:r>
          </a:p>
          <a:p>
            <a:endParaRPr lang="en-GB" sz="1000">
              <a:solidFill>
                <a:schemeClr val="bg1"/>
              </a:solidFill>
            </a:endParaRPr>
          </a:p>
          <a:p>
            <a:r>
              <a:rPr lang="en-GB" sz="1000" b="1">
                <a:solidFill>
                  <a:schemeClr val="bg1"/>
                </a:solidFill>
              </a:rPr>
              <a:t>3PCA </a:t>
            </a:r>
            <a:r>
              <a:rPr lang="en-GB" sz="1000">
                <a:solidFill>
                  <a:schemeClr val="bg1"/>
                </a:solidFill>
              </a:rPr>
              <a:t>– Third party conformity assessment</a:t>
            </a:r>
            <a:endParaRPr lang="en-GB" sz="1000" b="1">
              <a:solidFill>
                <a:schemeClr val="bg1"/>
              </a:solidFill>
            </a:endParaRPr>
          </a:p>
        </p:txBody>
      </p:sp>
      <p:graphicFrame>
        <p:nvGraphicFramePr>
          <p:cNvPr id="6" name="Diagram 5">
            <a:extLst>
              <a:ext uri="{FF2B5EF4-FFF2-40B4-BE49-F238E27FC236}">
                <a16:creationId xmlns:a16="http://schemas.microsoft.com/office/drawing/2014/main" id="{96EBA3EE-75B2-4940-A2EB-A2B523B2CC35}"/>
              </a:ext>
            </a:extLst>
          </p:cNvPr>
          <p:cNvGraphicFramePr/>
          <p:nvPr/>
        </p:nvGraphicFramePr>
        <p:xfrm>
          <a:off x="1722741" y="1440697"/>
          <a:ext cx="10296874" cy="5084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a:extLst>
              <a:ext uri="{FF2B5EF4-FFF2-40B4-BE49-F238E27FC236}">
                <a16:creationId xmlns:a16="http://schemas.microsoft.com/office/drawing/2014/main" id="{FA522AF2-B4BC-4CFC-97A2-7C695AC50D5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09826" y="3611024"/>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1206FE6-6445-442B-9171-76D1A67991B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28290" y="3941491"/>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F404D6A5-B442-4FF8-8FFA-AB17445A885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78135" y="3143476"/>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8AA6DE3-997A-4CD3-B3EF-470C5330D11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998178" y="3039953"/>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972AF9C-CB19-41AB-8DBD-DAE58B3CB38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28345" y="3584057"/>
            <a:ext cx="252240" cy="252000"/>
          </a:xfrm>
          <a:prstGeom prst="rect">
            <a:avLst/>
          </a:prstGeom>
        </p:spPr>
      </p:pic>
      <p:pic>
        <p:nvPicPr>
          <p:cNvPr id="14" name="Picture 13">
            <a:extLst>
              <a:ext uri="{FF2B5EF4-FFF2-40B4-BE49-F238E27FC236}">
                <a16:creationId xmlns:a16="http://schemas.microsoft.com/office/drawing/2014/main" id="{92FF3909-BAFA-4C24-8877-B9947DE8FA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0805" y="3865976"/>
            <a:ext cx="252239" cy="252000"/>
          </a:xfrm>
          <a:prstGeom prst="rect">
            <a:avLst/>
          </a:prstGeom>
        </p:spPr>
      </p:pic>
      <p:pic>
        <p:nvPicPr>
          <p:cNvPr id="15" name="Picture 2">
            <a:extLst>
              <a:ext uri="{FF2B5EF4-FFF2-40B4-BE49-F238E27FC236}">
                <a16:creationId xmlns:a16="http://schemas.microsoft.com/office/drawing/2014/main" id="{E9C575D9-0286-4031-98C4-B805A39FDCB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67600" y="5730865"/>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9014005A-BEC0-480C-BFF9-F9A7452ED0B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78133" y="3485024"/>
            <a:ext cx="35758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B97071F7-2FB1-44EC-B1A1-D6ED3389745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39159" y="5236772"/>
            <a:ext cx="463085" cy="3263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4E20ABB-152D-47A4-8041-8F11F337E98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58320" y="5237478"/>
            <a:ext cx="257413" cy="257169"/>
          </a:xfrm>
          <a:prstGeom prst="rect">
            <a:avLst/>
          </a:prstGeom>
        </p:spPr>
      </p:pic>
      <p:pic>
        <p:nvPicPr>
          <p:cNvPr id="19" name="Picture 18">
            <a:extLst>
              <a:ext uri="{FF2B5EF4-FFF2-40B4-BE49-F238E27FC236}">
                <a16:creationId xmlns:a16="http://schemas.microsoft.com/office/drawing/2014/main" id="{CE7758E4-753D-4BA7-863F-C07122C0304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26992" y="5728255"/>
            <a:ext cx="252000" cy="252000"/>
          </a:xfrm>
          <a:prstGeom prst="rect">
            <a:avLst/>
          </a:prstGeom>
        </p:spPr>
      </p:pic>
      <p:pic>
        <p:nvPicPr>
          <p:cNvPr id="20" name="Picture 19">
            <a:extLst>
              <a:ext uri="{FF2B5EF4-FFF2-40B4-BE49-F238E27FC236}">
                <a16:creationId xmlns:a16="http://schemas.microsoft.com/office/drawing/2014/main" id="{D805C758-CC86-4BEB-9320-F4513D4D13C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70192" y="5237234"/>
            <a:ext cx="257413" cy="257413"/>
          </a:xfrm>
          <a:prstGeom prst="rect">
            <a:avLst/>
          </a:prstGeom>
        </p:spPr>
      </p:pic>
      <p:pic>
        <p:nvPicPr>
          <p:cNvPr id="21" name="Picture 20">
            <a:extLst>
              <a:ext uri="{FF2B5EF4-FFF2-40B4-BE49-F238E27FC236}">
                <a16:creationId xmlns:a16="http://schemas.microsoft.com/office/drawing/2014/main" id="{AEEBD3BB-81AF-46DF-A488-69B33D0D3B7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22260" y="4104558"/>
            <a:ext cx="252000" cy="252000"/>
          </a:xfrm>
          <a:prstGeom prst="rect">
            <a:avLst/>
          </a:prstGeom>
        </p:spPr>
      </p:pic>
      <p:cxnSp>
        <p:nvCxnSpPr>
          <p:cNvPr id="23" name="Straight Arrow Connector 22">
            <a:extLst>
              <a:ext uri="{FF2B5EF4-FFF2-40B4-BE49-F238E27FC236}">
                <a16:creationId xmlns:a16="http://schemas.microsoft.com/office/drawing/2014/main" id="{701DC239-AD1F-49DC-B492-98E7E0185DE1}"/>
              </a:ext>
            </a:extLst>
          </p:cNvPr>
          <p:cNvCxnSpPr/>
          <p:nvPr/>
        </p:nvCxnSpPr>
        <p:spPr>
          <a:xfrm>
            <a:off x="3737444" y="3733405"/>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D45F46-63F2-4269-B0EA-A450EB6C9852}"/>
              </a:ext>
            </a:extLst>
          </p:cNvPr>
          <p:cNvCxnSpPr/>
          <p:nvPr/>
        </p:nvCxnSpPr>
        <p:spPr>
          <a:xfrm>
            <a:off x="5272659" y="3723317"/>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C9C49A5-CCD7-4809-8C14-BC8ECEB53BBD}"/>
              </a:ext>
            </a:extLst>
          </p:cNvPr>
          <p:cNvCxnSpPr/>
          <p:nvPr/>
        </p:nvCxnSpPr>
        <p:spPr>
          <a:xfrm>
            <a:off x="8258331" y="3865976"/>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705122-8110-4619-BD1E-8C6507A88CD8}"/>
              </a:ext>
            </a:extLst>
          </p:cNvPr>
          <p:cNvCxnSpPr/>
          <p:nvPr/>
        </p:nvCxnSpPr>
        <p:spPr>
          <a:xfrm>
            <a:off x="8338009" y="3246180"/>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F7588DB-6C35-4F65-9711-F4A1D1EA63B1}"/>
              </a:ext>
            </a:extLst>
          </p:cNvPr>
          <p:cNvCxnSpPr/>
          <p:nvPr/>
        </p:nvCxnSpPr>
        <p:spPr>
          <a:xfrm>
            <a:off x="9749697" y="3137966"/>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7C3609-44D9-4471-9FA2-A94B97BB00B7}"/>
              </a:ext>
            </a:extLst>
          </p:cNvPr>
          <p:cNvCxnSpPr/>
          <p:nvPr/>
        </p:nvCxnSpPr>
        <p:spPr>
          <a:xfrm>
            <a:off x="6832820" y="4062861"/>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77BCD1E-4E27-4CFF-95B2-1669B837D9AF}"/>
              </a:ext>
            </a:extLst>
          </p:cNvPr>
          <p:cNvCxnSpPr/>
          <p:nvPr/>
        </p:nvCxnSpPr>
        <p:spPr>
          <a:xfrm>
            <a:off x="6945235" y="4561562"/>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5F6DECA-7CCB-492F-BBC6-908224FC3C37}"/>
              </a:ext>
            </a:extLst>
          </p:cNvPr>
          <p:cNvCxnSpPr/>
          <p:nvPr/>
        </p:nvCxnSpPr>
        <p:spPr>
          <a:xfrm>
            <a:off x="7097506" y="5355073"/>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D0C84B3-AFCD-4610-A2FE-B898359DCD0D}"/>
              </a:ext>
            </a:extLst>
          </p:cNvPr>
          <p:cNvCxnSpPr/>
          <p:nvPr/>
        </p:nvCxnSpPr>
        <p:spPr>
          <a:xfrm>
            <a:off x="7241424" y="5854255"/>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AE7090C5-A6DA-4502-9617-1AF20BC13E3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71527" y="4104558"/>
            <a:ext cx="357585" cy="252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2966B129-FB28-4936-8309-5114ECD9EED0}"/>
              </a:ext>
            </a:extLst>
          </p:cNvPr>
          <p:cNvCxnSpPr/>
          <p:nvPr/>
        </p:nvCxnSpPr>
        <p:spPr>
          <a:xfrm>
            <a:off x="5226153" y="4224565"/>
            <a:ext cx="1954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45A83FEC-2BDC-4618-811E-709FEF27A2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26111" y="4772678"/>
            <a:ext cx="252240" cy="252000"/>
          </a:xfrm>
          <a:prstGeom prst="rect">
            <a:avLst/>
          </a:prstGeom>
        </p:spPr>
      </p:pic>
      <p:pic>
        <p:nvPicPr>
          <p:cNvPr id="36" name="Picture 2">
            <a:extLst>
              <a:ext uri="{FF2B5EF4-FFF2-40B4-BE49-F238E27FC236}">
                <a16:creationId xmlns:a16="http://schemas.microsoft.com/office/drawing/2014/main" id="{2FAFF9CF-BBCB-4CE2-924E-DCD9FAACF95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73439" y="4302503"/>
            <a:ext cx="357585" cy="252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CA1EB79C-CAF6-4AB1-919E-806416FA2E03}"/>
              </a:ext>
            </a:extLst>
          </p:cNvPr>
          <p:cNvSpPr txBox="1"/>
          <p:nvPr/>
        </p:nvSpPr>
        <p:spPr>
          <a:xfrm>
            <a:off x="8346448" y="4245827"/>
            <a:ext cx="3879696" cy="178510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B0C0C"/>
                </a:solidFill>
                <a:effectLst/>
                <a:latin typeface="nta"/>
              </a:rPr>
              <a:t>*Businesses are encouraged to be ready for full implementation of the new UK regime as soon as possible after 1 January 2021. However, to allow businesses time to adjust, CE marked goods in scope of </a:t>
            </a:r>
            <a:r>
              <a:rPr kumimoji="0" lang="en-US" altLang="en-US" sz="1000" b="0" i="0" u="none" strike="noStrike" cap="none" normalizeH="0" baseline="0">
                <a:ln>
                  <a:noFill/>
                </a:ln>
                <a:solidFill>
                  <a:srgbClr val="0B0C0C"/>
                </a:solidFill>
                <a:effectLst/>
                <a:latin typeface="nta"/>
                <a:hlinkClick r:id="rId15"/>
              </a:rPr>
              <a:t>this guidance </a:t>
            </a:r>
            <a:r>
              <a:rPr kumimoji="0" lang="en-US" altLang="en-US" sz="1000" b="0" i="0" u="none" strike="noStrike" cap="none" normalizeH="0" baseline="0">
                <a:ln>
                  <a:noFill/>
                </a:ln>
                <a:solidFill>
                  <a:srgbClr val="0B0C0C"/>
                </a:solidFill>
                <a:effectLst/>
                <a:latin typeface="nta"/>
              </a:rPr>
              <a:t>that meet EU requirements (where these match UK requirements) can continue to be placed on the market until 1 January 2023 where EU and UK requirements remain the same. This includes goods which have been assessed by an EU </a:t>
            </a:r>
            <a:r>
              <a:rPr kumimoji="0" lang="en-US" altLang="en-US" sz="1000" b="0" i="0" u="none" strike="noStrike" cap="none" normalizeH="0" baseline="0" err="1">
                <a:ln>
                  <a:noFill/>
                </a:ln>
                <a:solidFill>
                  <a:srgbClr val="0B0C0C"/>
                </a:solidFill>
                <a:effectLst/>
                <a:latin typeface="nta"/>
              </a:rPr>
              <a:t>recognised</a:t>
            </a:r>
            <a:r>
              <a:rPr kumimoji="0" lang="en-US" altLang="en-US" sz="1000" b="0" i="0" u="none" strike="noStrike" cap="none" normalizeH="0" baseline="0">
                <a:ln>
                  <a:noFill/>
                </a:ln>
                <a:solidFill>
                  <a:srgbClr val="0B0C0C"/>
                </a:solidFill>
                <a:effectLst/>
                <a:latin typeface="nta"/>
              </a:rPr>
              <a:t> notified body.</a:t>
            </a:r>
            <a:r>
              <a:rPr kumimoji="0" lang="en-US" altLang="en-US" sz="1000" b="0" i="0" u="none" strike="noStrike" cap="none" normalizeH="0" baseline="0">
                <a:ln>
                  <a:noFill/>
                </a:ln>
                <a:solidFill>
                  <a:schemeClr val="tx1"/>
                </a:solidFill>
                <a:effectLst/>
              </a:rPr>
              <a:t> </a:t>
            </a:r>
            <a:br>
              <a:rPr kumimoji="0" lang="en-US" altLang="en-US" sz="1000" b="0" i="0" u="none" strike="noStrike" cap="none" normalizeH="0" baseline="0">
                <a:ln>
                  <a:noFill/>
                </a:ln>
                <a:solidFill>
                  <a:schemeClr val="tx1"/>
                </a:solidFill>
                <a:effectLst/>
              </a:rPr>
            </a:br>
            <a:br>
              <a:rPr kumimoji="0" lang="en-US" altLang="en-US" sz="1000" b="0" i="0" u="none" strike="noStrike" cap="none" normalizeH="0" baseline="0">
                <a:ln>
                  <a:noFill/>
                </a:ln>
                <a:solidFill>
                  <a:schemeClr val="tx1"/>
                </a:solidFill>
                <a:effectLst/>
              </a:rPr>
            </a:br>
            <a:r>
              <a:rPr kumimoji="0" lang="en-GB" altLang="en-US" sz="1000" b="0" i="0" u="none" strike="noStrike" cap="none" normalizeH="0" baseline="0">
                <a:ln>
                  <a:noFill/>
                </a:ln>
                <a:solidFill>
                  <a:schemeClr val="tx1"/>
                </a:solidFill>
                <a:effectLst/>
              </a:rPr>
              <a:t>There are different rules for medical devices which can be placed on the GB market with the CCE marking until 1 July 2023. </a:t>
            </a:r>
            <a:endParaRPr kumimoji="0" lang="en-US" altLang="en-US" sz="1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7158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BC3644-C3C0-4146-8502-473FD7834EA3}"/>
              </a:ext>
            </a:extLst>
          </p:cNvPr>
          <p:cNvGraphicFramePr>
            <a:graphicFrameLocks noGrp="1"/>
          </p:cNvGraphicFramePr>
          <p:nvPr>
            <p:ph idx="1"/>
          </p:nvPr>
        </p:nvGraphicFramePr>
        <p:xfrm>
          <a:off x="405606" y="1587925"/>
          <a:ext cx="11380788" cy="3900053"/>
        </p:xfrm>
        <a:graphic>
          <a:graphicData uri="http://schemas.openxmlformats.org/drawingml/2006/table">
            <a:tbl>
              <a:tblPr firstRow="1" bandRow="1">
                <a:tableStyleId>{21E4AEA4-8DFA-4A89-87EB-49C32662AFE0}</a:tableStyleId>
              </a:tblPr>
              <a:tblGrid>
                <a:gridCol w="5690394">
                  <a:extLst>
                    <a:ext uri="{9D8B030D-6E8A-4147-A177-3AD203B41FA5}">
                      <a16:colId xmlns:a16="http://schemas.microsoft.com/office/drawing/2014/main" val="790240113"/>
                    </a:ext>
                  </a:extLst>
                </a:gridCol>
                <a:gridCol w="5690394">
                  <a:extLst>
                    <a:ext uri="{9D8B030D-6E8A-4147-A177-3AD203B41FA5}">
                      <a16:colId xmlns:a16="http://schemas.microsoft.com/office/drawing/2014/main" val="1823690267"/>
                    </a:ext>
                  </a:extLst>
                </a:gridCol>
              </a:tblGrid>
              <a:tr h="496453">
                <a:tc>
                  <a:txBody>
                    <a:bodyPr/>
                    <a:lstStyle/>
                    <a:p>
                      <a:pPr algn="ctr"/>
                      <a:r>
                        <a:rPr lang="en-GB"/>
                        <a:t>EU Legislation</a:t>
                      </a:r>
                      <a:endParaRPr lang="en-US"/>
                    </a:p>
                  </a:txBody>
                  <a:tcPr/>
                </a:tc>
                <a:tc>
                  <a:txBody>
                    <a:bodyPr/>
                    <a:lstStyle/>
                    <a:p>
                      <a:pPr algn="ctr"/>
                      <a:r>
                        <a:rPr lang="en-GB"/>
                        <a:t>UK Legislation</a:t>
                      </a:r>
                      <a:endParaRPr lang="en-US"/>
                    </a:p>
                  </a:txBody>
                  <a:tcPr/>
                </a:tc>
                <a:extLst>
                  <a:ext uri="{0D108BD9-81ED-4DB2-BD59-A6C34878D82A}">
                    <a16:rowId xmlns:a16="http://schemas.microsoft.com/office/drawing/2014/main" val="2069426784"/>
                  </a:ext>
                </a:extLst>
              </a:tr>
              <a:tr h="370840">
                <a:tc>
                  <a:txBody>
                    <a:bodyPr/>
                    <a:lstStyle/>
                    <a:p>
                      <a:r>
                        <a:rPr lang="en-GB" sz="1800" b="0" kern="1200">
                          <a:solidFill>
                            <a:schemeClr val="dk1"/>
                          </a:solidFill>
                          <a:effectLst/>
                        </a:rPr>
                        <a:t>Toy Safety - Directive 2009/48/EC</a:t>
                      </a:r>
                      <a:endParaRPr lang="en-US"/>
                    </a:p>
                  </a:txBody>
                  <a:tcPr/>
                </a:tc>
                <a:tc>
                  <a:txBody>
                    <a:bodyPr/>
                    <a:lstStyle/>
                    <a:p>
                      <a:r>
                        <a:rPr lang="en-US" sz="1800" b="0" kern="1200">
                          <a:solidFill>
                            <a:schemeClr val="dk1"/>
                          </a:solidFill>
                          <a:effectLst/>
                        </a:rPr>
                        <a:t>Toys (Safety) Regulations 2011</a:t>
                      </a:r>
                      <a:endParaRPr lang="en-US"/>
                    </a:p>
                  </a:txBody>
                  <a:tcPr/>
                </a:tc>
                <a:extLst>
                  <a:ext uri="{0D108BD9-81ED-4DB2-BD59-A6C34878D82A}">
                    <a16:rowId xmlns:a16="http://schemas.microsoft.com/office/drawing/2014/main" val="3462173153"/>
                  </a:ext>
                </a:extLst>
              </a:tr>
              <a:tr h="370840">
                <a:tc>
                  <a:txBody>
                    <a:bodyPr/>
                    <a:lstStyle/>
                    <a:p>
                      <a:r>
                        <a:rPr lang="en-GB" sz="1800" b="0" kern="1200">
                          <a:solidFill>
                            <a:schemeClr val="dk1"/>
                          </a:solidFill>
                          <a:effectLst/>
                        </a:rPr>
                        <a:t>Recreational craft and personal watercraft - Directive 2013/53/</a:t>
                      </a:r>
                      <a:r>
                        <a:rPr lang="en-GB"/>
                        <a:t>EU</a:t>
                      </a:r>
                      <a:endParaRPr lang="en-US"/>
                    </a:p>
                  </a:txBody>
                  <a:tcPr/>
                </a:tc>
                <a:tc>
                  <a:txBody>
                    <a:bodyPr/>
                    <a:lstStyle/>
                    <a:p>
                      <a:r>
                        <a:rPr lang="en-US" sz="1800" b="0" kern="1200">
                          <a:solidFill>
                            <a:schemeClr val="dk1"/>
                          </a:solidFill>
                          <a:effectLst/>
                        </a:rPr>
                        <a:t>Recreational Craft Regulations 2017</a:t>
                      </a:r>
                      <a:endParaRPr lang="en-US"/>
                    </a:p>
                  </a:txBody>
                  <a:tcPr/>
                </a:tc>
                <a:extLst>
                  <a:ext uri="{0D108BD9-81ED-4DB2-BD59-A6C34878D82A}">
                    <a16:rowId xmlns:a16="http://schemas.microsoft.com/office/drawing/2014/main" val="1573655772"/>
                  </a:ext>
                </a:extLst>
              </a:tr>
              <a:tr h="370840">
                <a:tc>
                  <a:txBody>
                    <a:bodyPr/>
                    <a:lstStyle/>
                    <a:p>
                      <a:r>
                        <a:rPr lang="fr-FR" sz="1800" b="0" kern="1200">
                          <a:solidFill>
                            <a:schemeClr val="dk1"/>
                          </a:solidFill>
                          <a:effectLst/>
                        </a:rPr>
                        <a:t>Simple Pressure </a:t>
                      </a:r>
                      <a:r>
                        <a:rPr lang="fr-FR" sz="1800" b="0" kern="1200" err="1">
                          <a:solidFill>
                            <a:schemeClr val="dk1"/>
                          </a:solidFill>
                          <a:effectLst/>
                        </a:rPr>
                        <a:t>Vessels</a:t>
                      </a:r>
                      <a:r>
                        <a:rPr lang="fr-FR" sz="1800" b="0" kern="1200">
                          <a:solidFill>
                            <a:schemeClr val="dk1"/>
                          </a:solidFill>
                          <a:effectLst/>
                        </a:rPr>
                        <a:t> - Directive 2014/29/</a:t>
                      </a:r>
                      <a:r>
                        <a:rPr lang="fr-FR"/>
                        <a:t>EU</a:t>
                      </a:r>
                      <a:endParaRPr lang="en-US"/>
                    </a:p>
                  </a:txBody>
                  <a:tcPr/>
                </a:tc>
                <a:tc>
                  <a:txBody>
                    <a:bodyPr/>
                    <a:lstStyle/>
                    <a:p>
                      <a:r>
                        <a:rPr lang="en-US" sz="1800" b="0" kern="1200">
                          <a:solidFill>
                            <a:schemeClr val="dk1"/>
                          </a:solidFill>
                          <a:effectLst/>
                        </a:rPr>
                        <a:t>Simple Pressure Vessels (Safety) Regulations 2016</a:t>
                      </a:r>
                      <a:endParaRPr lang="en-US"/>
                    </a:p>
                  </a:txBody>
                  <a:tcPr/>
                </a:tc>
                <a:extLst>
                  <a:ext uri="{0D108BD9-81ED-4DB2-BD59-A6C34878D82A}">
                    <a16:rowId xmlns:a16="http://schemas.microsoft.com/office/drawing/2014/main" val="2773750998"/>
                  </a:ext>
                </a:extLst>
              </a:tr>
              <a:tr h="370840">
                <a:tc>
                  <a:txBody>
                    <a:bodyPr/>
                    <a:lstStyle/>
                    <a:p>
                      <a:r>
                        <a:rPr lang="en-GB" sz="1800" b="0" kern="1200">
                          <a:solidFill>
                            <a:schemeClr val="dk1"/>
                          </a:solidFill>
                          <a:effectLst/>
                        </a:rPr>
                        <a:t>Electromagnetic Compatibility - Directive 2014/30/</a:t>
                      </a:r>
                      <a:r>
                        <a:rPr lang="en-GB"/>
                        <a:t>EU</a:t>
                      </a:r>
                      <a:endParaRPr lang="en-US"/>
                    </a:p>
                  </a:txBody>
                  <a:tcPr/>
                </a:tc>
                <a:tc>
                  <a:txBody>
                    <a:bodyPr/>
                    <a:lstStyle/>
                    <a:p>
                      <a:r>
                        <a:rPr lang="en-US" sz="1800" b="0" kern="1200">
                          <a:solidFill>
                            <a:schemeClr val="dk1"/>
                          </a:solidFill>
                          <a:effectLst/>
                        </a:rPr>
                        <a:t>Electromagnetic Compatibility Regulations 2016</a:t>
                      </a:r>
                      <a:endParaRPr lang="en-US"/>
                    </a:p>
                  </a:txBody>
                  <a:tcPr/>
                </a:tc>
                <a:extLst>
                  <a:ext uri="{0D108BD9-81ED-4DB2-BD59-A6C34878D82A}">
                    <a16:rowId xmlns:a16="http://schemas.microsoft.com/office/drawing/2014/main" val="738251120"/>
                  </a:ext>
                </a:extLst>
              </a:tr>
              <a:tr h="370840">
                <a:tc>
                  <a:txBody>
                    <a:bodyPr/>
                    <a:lstStyle/>
                    <a:p>
                      <a:r>
                        <a:rPr lang="en-US" sz="1800" b="0" kern="1200">
                          <a:solidFill>
                            <a:schemeClr val="dk1"/>
                          </a:solidFill>
                          <a:effectLst/>
                        </a:rPr>
                        <a:t>Low Voltage Directive 2014/35</a:t>
                      </a:r>
                      <a:endParaRPr lang="en-US"/>
                    </a:p>
                  </a:txBody>
                  <a:tcPr/>
                </a:tc>
                <a:tc>
                  <a:txBody>
                    <a:bodyPr/>
                    <a:lstStyle/>
                    <a:p>
                      <a:r>
                        <a:rPr lang="en-GB" sz="1800" b="0" kern="1200">
                          <a:solidFill>
                            <a:schemeClr val="dk1"/>
                          </a:solidFill>
                          <a:effectLst/>
                        </a:rPr>
                        <a:t>Electrical Equipment (Safety) Regulations 2016</a:t>
                      </a:r>
                      <a:endParaRPr lang="en-US"/>
                    </a:p>
                  </a:txBody>
                  <a:tcPr/>
                </a:tc>
                <a:extLst>
                  <a:ext uri="{0D108BD9-81ED-4DB2-BD59-A6C34878D82A}">
                    <a16:rowId xmlns:a16="http://schemas.microsoft.com/office/drawing/2014/main" val="1793507444"/>
                  </a:ext>
                </a:extLst>
              </a:tr>
              <a:tr h="370840">
                <a:tc>
                  <a:txBody>
                    <a:bodyPr/>
                    <a:lstStyle/>
                    <a:p>
                      <a:r>
                        <a:rPr lang="en-US" sz="1800" b="0" kern="1200">
                          <a:solidFill>
                            <a:schemeClr val="dk1"/>
                          </a:solidFill>
                          <a:effectLst/>
                        </a:rPr>
                        <a:t>Non-automatic Weighing Instruments - Directive 2014/31/</a:t>
                      </a:r>
                      <a:r>
                        <a:rPr lang="en-US"/>
                        <a:t>EU</a:t>
                      </a:r>
                    </a:p>
                  </a:txBody>
                  <a:tcPr/>
                </a:tc>
                <a:tc>
                  <a:txBody>
                    <a:bodyPr/>
                    <a:lstStyle/>
                    <a:p>
                      <a:r>
                        <a:rPr lang="en-GB" sz="1800" b="0" kern="1200">
                          <a:solidFill>
                            <a:schemeClr val="dk1"/>
                          </a:solidFill>
                          <a:effectLst/>
                        </a:rPr>
                        <a:t>Non-automatic Weighing Instruments Regulations 2016</a:t>
                      </a:r>
                      <a:endParaRPr lang="en-US"/>
                    </a:p>
                  </a:txBody>
                  <a:tcPr/>
                </a:tc>
                <a:extLst>
                  <a:ext uri="{0D108BD9-81ED-4DB2-BD59-A6C34878D82A}">
                    <a16:rowId xmlns:a16="http://schemas.microsoft.com/office/drawing/2014/main" val="633546583"/>
                  </a:ext>
                </a:extLst>
              </a:tr>
              <a:tr h="370840">
                <a:tc>
                  <a:txBody>
                    <a:bodyPr/>
                    <a:lstStyle/>
                    <a:p>
                      <a:r>
                        <a:rPr lang="en-GB" sz="1800" b="0" kern="1200">
                          <a:solidFill>
                            <a:schemeClr val="dk1"/>
                          </a:solidFill>
                          <a:effectLst/>
                        </a:rPr>
                        <a:t>Measuring Instruments - Directive 2014/32/</a:t>
                      </a:r>
                      <a:r>
                        <a:rPr lang="en-GB"/>
                        <a:t>EU</a:t>
                      </a:r>
                      <a:endParaRPr lang="en-US"/>
                    </a:p>
                  </a:txBody>
                  <a:tcPr/>
                </a:tc>
                <a:tc>
                  <a:txBody>
                    <a:bodyPr/>
                    <a:lstStyle/>
                    <a:p>
                      <a:r>
                        <a:rPr lang="en-US" sz="1800" b="0" kern="1200">
                          <a:solidFill>
                            <a:schemeClr val="dk1"/>
                          </a:solidFill>
                          <a:effectLst/>
                        </a:rPr>
                        <a:t>Measuring Instruments Regulations 2016</a:t>
                      </a:r>
                      <a:endParaRPr lang="en-US"/>
                    </a:p>
                  </a:txBody>
                  <a:tcPr/>
                </a:tc>
                <a:extLst>
                  <a:ext uri="{0D108BD9-81ED-4DB2-BD59-A6C34878D82A}">
                    <a16:rowId xmlns:a16="http://schemas.microsoft.com/office/drawing/2014/main" val="995813795"/>
                  </a:ext>
                </a:extLst>
              </a:tr>
            </a:tbl>
          </a:graphicData>
        </a:graphic>
      </p:graphicFrame>
      <p:sp>
        <p:nvSpPr>
          <p:cNvPr id="5" name="TextBox 4">
            <a:extLst>
              <a:ext uri="{FF2B5EF4-FFF2-40B4-BE49-F238E27FC236}">
                <a16:creationId xmlns:a16="http://schemas.microsoft.com/office/drawing/2014/main" id="{51321107-AEEA-44D5-BD5E-FD0B6F7F8EC3}"/>
              </a:ext>
            </a:extLst>
          </p:cNvPr>
          <p:cNvSpPr txBox="1"/>
          <p:nvPr/>
        </p:nvSpPr>
        <p:spPr>
          <a:xfrm>
            <a:off x="494117" y="471399"/>
            <a:ext cx="9087205" cy="646331"/>
          </a:xfrm>
          <a:prstGeom prst="rect">
            <a:avLst/>
          </a:prstGeom>
          <a:noFill/>
        </p:spPr>
        <p:txBody>
          <a:bodyPr wrap="square" rtlCol="0">
            <a:spAutoFit/>
          </a:bodyPr>
          <a:lstStyle/>
          <a:p>
            <a:r>
              <a:rPr lang="en-GB" sz="3600" b="1">
                <a:solidFill>
                  <a:schemeClr val="accent3"/>
                </a:solidFill>
              </a:rPr>
              <a:t>Relevant EU and UK legislation</a:t>
            </a:r>
            <a:endParaRPr lang="en-US" sz="3600" b="1">
              <a:solidFill>
                <a:schemeClr val="accent3"/>
              </a:solidFill>
            </a:endParaRPr>
          </a:p>
        </p:txBody>
      </p:sp>
    </p:spTree>
    <p:extLst>
      <p:ext uri="{BB962C8B-B14F-4D97-AF65-F5344CB8AC3E}">
        <p14:creationId xmlns:p14="http://schemas.microsoft.com/office/powerpoint/2010/main" val="2970208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BC3644-C3C0-4146-8502-473FD7834EA3}"/>
              </a:ext>
            </a:extLst>
          </p:cNvPr>
          <p:cNvGraphicFramePr>
            <a:graphicFrameLocks noGrp="1"/>
          </p:cNvGraphicFramePr>
          <p:nvPr>
            <p:ph idx="1"/>
          </p:nvPr>
        </p:nvGraphicFramePr>
        <p:xfrm>
          <a:off x="369210" y="1520081"/>
          <a:ext cx="11453580" cy="4043638"/>
        </p:xfrm>
        <a:graphic>
          <a:graphicData uri="http://schemas.openxmlformats.org/drawingml/2006/table">
            <a:tbl>
              <a:tblPr firstRow="1" bandRow="1">
                <a:tableStyleId>{21E4AEA4-8DFA-4A89-87EB-49C32662AFE0}</a:tableStyleId>
              </a:tblPr>
              <a:tblGrid>
                <a:gridCol w="5726790">
                  <a:extLst>
                    <a:ext uri="{9D8B030D-6E8A-4147-A177-3AD203B41FA5}">
                      <a16:colId xmlns:a16="http://schemas.microsoft.com/office/drawing/2014/main" val="790240113"/>
                    </a:ext>
                  </a:extLst>
                </a:gridCol>
                <a:gridCol w="5726790">
                  <a:extLst>
                    <a:ext uri="{9D8B030D-6E8A-4147-A177-3AD203B41FA5}">
                      <a16:colId xmlns:a16="http://schemas.microsoft.com/office/drawing/2014/main" val="1823690267"/>
                    </a:ext>
                  </a:extLst>
                </a:gridCol>
              </a:tblGrid>
              <a:tr h="500689">
                <a:tc>
                  <a:txBody>
                    <a:bodyPr/>
                    <a:lstStyle/>
                    <a:p>
                      <a:pPr algn="ctr"/>
                      <a:r>
                        <a:rPr lang="en-GB"/>
                        <a:t>EU Legislation</a:t>
                      </a:r>
                      <a:endParaRPr lang="en-US"/>
                    </a:p>
                  </a:txBody>
                  <a:tcPr/>
                </a:tc>
                <a:tc>
                  <a:txBody>
                    <a:bodyPr/>
                    <a:lstStyle/>
                    <a:p>
                      <a:pPr algn="ctr"/>
                      <a:r>
                        <a:rPr lang="en-GB"/>
                        <a:t>UK Legislation</a:t>
                      </a:r>
                      <a:endParaRPr lang="en-US"/>
                    </a:p>
                  </a:txBody>
                  <a:tcPr/>
                </a:tc>
                <a:extLst>
                  <a:ext uri="{0D108BD9-81ED-4DB2-BD59-A6C34878D82A}">
                    <a16:rowId xmlns:a16="http://schemas.microsoft.com/office/drawing/2014/main" val="2069426784"/>
                  </a:ext>
                </a:extLst>
              </a:tr>
              <a:tr h="364627">
                <a:tc>
                  <a:txBody>
                    <a:bodyPr/>
                    <a:lstStyle/>
                    <a:p>
                      <a:r>
                        <a:rPr lang="en-US" sz="1800" b="0" i="0" kern="1200">
                          <a:solidFill>
                            <a:schemeClr val="dk1"/>
                          </a:solidFill>
                          <a:effectLst/>
                          <a:latin typeface="+mn-lt"/>
                          <a:ea typeface="+mn-ea"/>
                          <a:cs typeface="+mn-cs"/>
                        </a:rPr>
                        <a:t>Lifts - Directive 2014/33/</a:t>
                      </a:r>
                      <a:r>
                        <a:rPr lang="en-US"/>
                        <a:t>EU</a:t>
                      </a:r>
                    </a:p>
                  </a:txBody>
                  <a:tcPr/>
                </a:tc>
                <a:tc>
                  <a:txBody>
                    <a:bodyPr/>
                    <a:lstStyle/>
                    <a:p>
                      <a:pPr fontAlgn="t"/>
                      <a:r>
                        <a:rPr lang="en-US">
                          <a:effectLst/>
                        </a:rPr>
                        <a:t>Lifts Regulations 2016</a:t>
                      </a:r>
                    </a:p>
                  </a:txBody>
                  <a:tcPr marT="31750" marB="31750"/>
                </a:tc>
                <a:extLst>
                  <a:ext uri="{0D108BD9-81ED-4DB2-BD59-A6C34878D82A}">
                    <a16:rowId xmlns:a16="http://schemas.microsoft.com/office/drawing/2014/main" val="3462173153"/>
                  </a:ext>
                </a:extLst>
              </a:tr>
              <a:tr h="883715">
                <a:tc>
                  <a:txBody>
                    <a:bodyPr/>
                    <a:lstStyle/>
                    <a:p>
                      <a:r>
                        <a:rPr lang="en-US" sz="1800" b="0" i="0" kern="1200">
                          <a:solidFill>
                            <a:schemeClr val="dk1"/>
                          </a:solidFill>
                          <a:effectLst/>
                          <a:latin typeface="+mn-lt"/>
                          <a:ea typeface="+mn-ea"/>
                          <a:cs typeface="+mn-cs"/>
                        </a:rPr>
                        <a:t>ATEX - Directive 2014/34/</a:t>
                      </a:r>
                      <a:r>
                        <a:rPr lang="en-US"/>
                        <a:t>EU</a:t>
                      </a:r>
                    </a:p>
                  </a:txBody>
                  <a:tcPr/>
                </a:tc>
                <a:tc>
                  <a:txBody>
                    <a:bodyPr/>
                    <a:lstStyle/>
                    <a:p>
                      <a:pPr fontAlgn="t"/>
                      <a:r>
                        <a:rPr lang="en-GB">
                          <a:effectLst/>
                        </a:rPr>
                        <a:t>Equipment and Protective Systems Intended for use in Potentially Explosive Atmospheres Regulations 2016</a:t>
                      </a:r>
                    </a:p>
                  </a:txBody>
                  <a:tcPr marT="31750" marB="31750"/>
                </a:tc>
                <a:extLst>
                  <a:ext uri="{0D108BD9-81ED-4DB2-BD59-A6C34878D82A}">
                    <a16:rowId xmlns:a16="http://schemas.microsoft.com/office/drawing/2014/main" val="2248785491"/>
                  </a:ext>
                </a:extLst>
              </a:tr>
              <a:tr h="429114">
                <a:tc>
                  <a:txBody>
                    <a:bodyPr/>
                    <a:lstStyle/>
                    <a:p>
                      <a:r>
                        <a:rPr lang="en-US" sz="1800" b="0" i="0" kern="1200">
                          <a:solidFill>
                            <a:schemeClr val="dk1"/>
                          </a:solidFill>
                          <a:effectLst/>
                          <a:latin typeface="+mn-lt"/>
                          <a:ea typeface="+mn-ea"/>
                          <a:cs typeface="+mn-cs"/>
                        </a:rPr>
                        <a:t>Radio equipment - Directive 2014/53/</a:t>
                      </a:r>
                      <a:r>
                        <a:rPr lang="en-US"/>
                        <a:t>EU</a:t>
                      </a:r>
                    </a:p>
                  </a:txBody>
                  <a:tcPr/>
                </a:tc>
                <a:tc>
                  <a:txBody>
                    <a:bodyPr/>
                    <a:lstStyle/>
                    <a:p>
                      <a:pPr fontAlgn="t"/>
                      <a:r>
                        <a:rPr lang="en-US" sz="1800" b="0" i="0" kern="1200">
                          <a:solidFill>
                            <a:schemeClr val="dk1"/>
                          </a:solidFill>
                          <a:effectLst/>
                          <a:latin typeface="+mn-lt"/>
                          <a:ea typeface="+mn-ea"/>
                          <a:cs typeface="+mn-cs"/>
                        </a:rPr>
                        <a:t>Radio Equipment Regulations 2017</a:t>
                      </a:r>
                      <a:endParaRPr lang="en-US">
                        <a:effectLst/>
                      </a:endParaRPr>
                    </a:p>
                  </a:txBody>
                  <a:tcPr marT="31750" marB="31750"/>
                </a:tc>
                <a:extLst>
                  <a:ext uri="{0D108BD9-81ED-4DB2-BD59-A6C34878D82A}">
                    <a16:rowId xmlns:a16="http://schemas.microsoft.com/office/drawing/2014/main" val="1098486424"/>
                  </a:ext>
                </a:extLst>
              </a:tr>
              <a:tr h="610244">
                <a:tc>
                  <a:txBody>
                    <a:bodyPr/>
                    <a:lstStyle/>
                    <a:p>
                      <a:r>
                        <a:rPr lang="en-US" sz="1800" b="0" i="0" kern="1200">
                          <a:solidFill>
                            <a:schemeClr val="dk1"/>
                          </a:solidFill>
                          <a:effectLst/>
                          <a:latin typeface="+mn-lt"/>
                          <a:ea typeface="+mn-ea"/>
                          <a:cs typeface="+mn-cs"/>
                        </a:rPr>
                        <a:t>Pressure equipment - Directive 2014/68/</a:t>
                      </a:r>
                      <a:r>
                        <a:rPr lang="en-US"/>
                        <a:t>EU</a:t>
                      </a:r>
                    </a:p>
                  </a:txBody>
                  <a:tcPr/>
                </a:tc>
                <a:tc>
                  <a:txBody>
                    <a:bodyPr/>
                    <a:lstStyle/>
                    <a:p>
                      <a:pPr fontAlgn="t"/>
                      <a:r>
                        <a:rPr lang="en-US">
                          <a:effectLst/>
                        </a:rPr>
                        <a:t> 2014/68/EU </a:t>
                      </a:r>
                      <a:r>
                        <a:rPr lang="en-GB">
                          <a:effectLst/>
                        </a:rPr>
                        <a:t>Pressure Equipment (Safety) Regulations 2016</a:t>
                      </a:r>
                    </a:p>
                  </a:txBody>
                  <a:tcPr marR="63500" marT="31750" marB="31750"/>
                </a:tc>
                <a:extLst>
                  <a:ext uri="{0D108BD9-81ED-4DB2-BD59-A6C34878D82A}">
                    <a16:rowId xmlns:a16="http://schemas.microsoft.com/office/drawing/2014/main" val="3906347017"/>
                  </a:ext>
                </a:extLst>
              </a:tr>
              <a:tr h="638098">
                <a:tc>
                  <a:txBody>
                    <a:bodyPr/>
                    <a:lstStyle/>
                    <a:p>
                      <a:r>
                        <a:rPr lang="en-GB" sz="1800" b="0" i="0" kern="1200">
                          <a:solidFill>
                            <a:schemeClr val="dk1"/>
                          </a:solidFill>
                          <a:effectLst/>
                          <a:latin typeface="+mn-lt"/>
                          <a:ea typeface="+mn-ea"/>
                          <a:cs typeface="+mn-cs"/>
                        </a:rPr>
                        <a:t>Personal protective equipment - Regulation (</a:t>
                      </a:r>
                      <a:r>
                        <a:rPr lang="en-GB"/>
                        <a:t>EU</a:t>
                      </a:r>
                      <a:r>
                        <a:rPr lang="en-GB" sz="1800" b="0" i="0" kern="1200">
                          <a:solidFill>
                            <a:schemeClr val="dk1"/>
                          </a:solidFill>
                          <a:effectLst/>
                          <a:latin typeface="+mn-lt"/>
                          <a:ea typeface="+mn-ea"/>
                          <a:cs typeface="+mn-cs"/>
                        </a:rPr>
                        <a:t>) 2016/425</a:t>
                      </a:r>
                      <a:endParaRPr lang="en-US"/>
                    </a:p>
                  </a:txBody>
                  <a:tcPr/>
                </a:tc>
                <a:tc>
                  <a:txBody>
                    <a:bodyPr/>
                    <a:lstStyle/>
                    <a:p>
                      <a:pPr fontAlgn="t"/>
                      <a:r>
                        <a:rPr lang="en-GB" sz="1800" b="0" i="0" kern="1200">
                          <a:solidFill>
                            <a:schemeClr val="dk1"/>
                          </a:solidFill>
                          <a:effectLst/>
                          <a:latin typeface="+mn-lt"/>
                          <a:ea typeface="+mn-ea"/>
                          <a:cs typeface="+mn-cs"/>
                        </a:rPr>
                        <a:t>Regulation 2016/425 on personal protective equipment as brought into UK law and amended</a:t>
                      </a:r>
                      <a:endParaRPr lang="en-US">
                        <a:effectLst/>
                      </a:endParaRPr>
                    </a:p>
                  </a:txBody>
                  <a:tcPr marT="31750" marB="31750"/>
                </a:tc>
                <a:extLst>
                  <a:ext uri="{0D108BD9-81ED-4DB2-BD59-A6C34878D82A}">
                    <a16:rowId xmlns:a16="http://schemas.microsoft.com/office/drawing/2014/main" val="437900867"/>
                  </a:ext>
                </a:extLst>
              </a:tr>
              <a:tr h="610244">
                <a:tc>
                  <a:txBody>
                    <a:bodyPr/>
                    <a:lstStyle/>
                    <a:p>
                      <a:r>
                        <a:rPr lang="fr-FR" sz="1800" b="0" i="0" kern="1200">
                          <a:solidFill>
                            <a:schemeClr val="dk1"/>
                          </a:solidFill>
                          <a:effectLst/>
                          <a:latin typeface="+mn-lt"/>
                          <a:ea typeface="+mn-ea"/>
                          <a:cs typeface="+mn-cs"/>
                        </a:rPr>
                        <a:t>Gas </a:t>
                      </a:r>
                      <a:r>
                        <a:rPr lang="fr-FR" sz="1800" b="0" i="0" kern="1200" err="1">
                          <a:solidFill>
                            <a:schemeClr val="dk1"/>
                          </a:solidFill>
                          <a:effectLst/>
                          <a:latin typeface="+mn-lt"/>
                          <a:ea typeface="+mn-ea"/>
                          <a:cs typeface="+mn-cs"/>
                        </a:rPr>
                        <a:t>appliances</a:t>
                      </a:r>
                      <a:r>
                        <a:rPr lang="fr-FR" sz="1800" b="0" i="0" kern="1200">
                          <a:solidFill>
                            <a:schemeClr val="dk1"/>
                          </a:solidFill>
                          <a:effectLst/>
                          <a:latin typeface="+mn-lt"/>
                          <a:ea typeface="+mn-ea"/>
                          <a:cs typeface="+mn-cs"/>
                        </a:rPr>
                        <a:t> - Regulation (</a:t>
                      </a:r>
                      <a:r>
                        <a:rPr lang="fr-FR"/>
                        <a:t>EU</a:t>
                      </a:r>
                      <a:r>
                        <a:rPr lang="fr-FR" sz="1800" b="0" i="0" kern="1200">
                          <a:solidFill>
                            <a:schemeClr val="dk1"/>
                          </a:solidFill>
                          <a:effectLst/>
                          <a:latin typeface="+mn-lt"/>
                          <a:ea typeface="+mn-ea"/>
                          <a:cs typeface="+mn-cs"/>
                        </a:rPr>
                        <a:t>) 2016/426</a:t>
                      </a:r>
                      <a:endParaRPr lang="en-US"/>
                    </a:p>
                  </a:txBody>
                  <a:tcPr/>
                </a:tc>
                <a:tc>
                  <a:txBody>
                    <a:bodyPr/>
                    <a:lstStyle/>
                    <a:p>
                      <a:pPr fontAlgn="t"/>
                      <a:r>
                        <a:rPr lang="en-GB" sz="1800" b="0" i="0" kern="1200">
                          <a:solidFill>
                            <a:schemeClr val="dk1"/>
                          </a:solidFill>
                          <a:effectLst/>
                          <a:latin typeface="+mn-lt"/>
                          <a:ea typeface="+mn-ea"/>
                          <a:cs typeface="+mn-cs"/>
                        </a:rPr>
                        <a:t>Regulation 2016/426 on gas appliances as brought into UK law and amended</a:t>
                      </a:r>
                      <a:endParaRPr lang="en-US">
                        <a:effectLst/>
                      </a:endParaRPr>
                    </a:p>
                  </a:txBody>
                  <a:tcPr marT="31750" marB="31750"/>
                </a:tc>
                <a:extLst>
                  <a:ext uri="{0D108BD9-81ED-4DB2-BD59-A6C34878D82A}">
                    <a16:rowId xmlns:a16="http://schemas.microsoft.com/office/drawing/2014/main" val="2100917609"/>
                  </a:ext>
                </a:extLst>
              </a:tr>
            </a:tbl>
          </a:graphicData>
        </a:graphic>
      </p:graphicFrame>
      <p:sp>
        <p:nvSpPr>
          <p:cNvPr id="5" name="TextBox 4">
            <a:extLst>
              <a:ext uri="{FF2B5EF4-FFF2-40B4-BE49-F238E27FC236}">
                <a16:creationId xmlns:a16="http://schemas.microsoft.com/office/drawing/2014/main" id="{A852608D-12C0-4DA9-9056-8A7C53F80062}"/>
              </a:ext>
            </a:extLst>
          </p:cNvPr>
          <p:cNvSpPr txBox="1"/>
          <p:nvPr/>
        </p:nvSpPr>
        <p:spPr>
          <a:xfrm>
            <a:off x="494117" y="471399"/>
            <a:ext cx="9087205" cy="646331"/>
          </a:xfrm>
          <a:prstGeom prst="rect">
            <a:avLst/>
          </a:prstGeom>
          <a:noFill/>
        </p:spPr>
        <p:txBody>
          <a:bodyPr wrap="square" rtlCol="0">
            <a:spAutoFit/>
          </a:bodyPr>
          <a:lstStyle/>
          <a:p>
            <a:r>
              <a:rPr lang="en-GB" sz="3600" b="1">
                <a:solidFill>
                  <a:schemeClr val="accent3"/>
                </a:solidFill>
              </a:rPr>
              <a:t>Relevant EU and UK legislation</a:t>
            </a:r>
            <a:endParaRPr lang="en-US" sz="3600" b="1">
              <a:solidFill>
                <a:schemeClr val="accent3"/>
              </a:solidFill>
            </a:endParaRPr>
          </a:p>
        </p:txBody>
      </p:sp>
    </p:spTree>
    <p:extLst>
      <p:ext uri="{BB962C8B-B14F-4D97-AF65-F5344CB8AC3E}">
        <p14:creationId xmlns:p14="http://schemas.microsoft.com/office/powerpoint/2010/main" val="116012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006F-4F83-4D49-9D99-FC30B7B043D7}"/>
              </a:ext>
            </a:extLst>
          </p:cNvPr>
          <p:cNvSpPr txBox="1">
            <a:spLocks/>
          </p:cNvSpPr>
          <p:nvPr/>
        </p:nvSpPr>
        <p:spPr>
          <a:xfrm>
            <a:off x="425520" y="445029"/>
            <a:ext cx="7854413" cy="725708"/>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2F6D"/>
                </a:solidFill>
                <a:latin typeface="Trebuchet MS" panose="020B0603020202020204" pitchFamily="34" charset="0"/>
                <a:ea typeface="+mj-ea"/>
                <a:cs typeface="+mj-cs"/>
              </a:defRPr>
            </a:lvl1pPr>
          </a:lstStyle>
          <a:p>
            <a:r>
              <a:rPr lang="en-GB" sz="3200"/>
              <a:t>What is covered by the UKCA marking</a:t>
            </a:r>
          </a:p>
        </p:txBody>
      </p:sp>
      <p:sp>
        <p:nvSpPr>
          <p:cNvPr id="3" name="TextBox 2">
            <a:extLst>
              <a:ext uri="{FF2B5EF4-FFF2-40B4-BE49-F238E27FC236}">
                <a16:creationId xmlns:a16="http://schemas.microsoft.com/office/drawing/2014/main" id="{805A1A11-2923-4CA3-80D8-3B4FFB9E2D5C}"/>
              </a:ext>
            </a:extLst>
          </p:cNvPr>
          <p:cNvSpPr txBox="1"/>
          <p:nvPr/>
        </p:nvSpPr>
        <p:spPr>
          <a:xfrm>
            <a:off x="763256" y="1415534"/>
            <a:ext cx="6528697" cy="4303341"/>
          </a:xfrm>
          <a:prstGeom prst="rect">
            <a:avLst/>
          </a:prstGeom>
          <a:noFill/>
        </p:spPr>
        <p:txBody>
          <a:bodyPr wrap="square" numCol="2" rtlCol="0">
            <a:spAutoFit/>
          </a:bodyPr>
          <a:lstStyle/>
          <a:p>
            <a:pPr marL="285750" indent="-285750">
              <a:buClr>
                <a:srgbClr val="FF0066"/>
              </a:buClr>
              <a:buFont typeface="Wingdings" panose="05000000000000000000" pitchFamily="2" charset="2"/>
              <a:buChar char="ü"/>
            </a:pPr>
            <a:r>
              <a:rPr lang="en-GB"/>
              <a:t>Toy safety</a:t>
            </a:r>
          </a:p>
          <a:p>
            <a:pPr marL="285750" indent="-285750">
              <a:buClr>
                <a:srgbClr val="FF0066"/>
              </a:buClr>
              <a:buFont typeface="Wingdings" panose="05000000000000000000" pitchFamily="2" charset="2"/>
              <a:buChar char="ü"/>
            </a:pPr>
            <a:r>
              <a:rPr lang="en-GB"/>
              <a:t>Pyrotechnics</a:t>
            </a:r>
          </a:p>
          <a:p>
            <a:pPr marL="285750" indent="-285750">
              <a:buClr>
                <a:srgbClr val="FF0066"/>
              </a:buClr>
              <a:buFont typeface="Wingdings" panose="05000000000000000000" pitchFamily="2" charset="2"/>
              <a:buChar char="ü"/>
            </a:pPr>
            <a:r>
              <a:rPr lang="en-GB"/>
              <a:t>Recreational craft and personal watercraft</a:t>
            </a:r>
          </a:p>
          <a:p>
            <a:pPr marL="285750" indent="-285750">
              <a:buClr>
                <a:srgbClr val="FF0066"/>
              </a:buClr>
              <a:buFont typeface="Wingdings" panose="05000000000000000000" pitchFamily="2" charset="2"/>
              <a:buChar char="ü"/>
            </a:pPr>
            <a:r>
              <a:rPr lang="en-GB"/>
              <a:t>Simple pressure vessels</a:t>
            </a:r>
          </a:p>
          <a:p>
            <a:pPr marL="285750" indent="-285750">
              <a:buClr>
                <a:srgbClr val="FF0066"/>
              </a:buClr>
              <a:buFont typeface="Wingdings" panose="05000000000000000000" pitchFamily="2" charset="2"/>
              <a:buChar char="ü"/>
            </a:pPr>
            <a:r>
              <a:rPr lang="en-GB"/>
              <a:t>Electromagnetic compatibility </a:t>
            </a:r>
          </a:p>
          <a:p>
            <a:pPr marL="285750" indent="-285750">
              <a:buClr>
                <a:srgbClr val="FF0066"/>
              </a:buClr>
              <a:buFont typeface="Wingdings" panose="05000000000000000000" pitchFamily="2" charset="2"/>
              <a:buChar char="ü"/>
            </a:pPr>
            <a:r>
              <a:rPr lang="en-GB"/>
              <a:t>Non-automatic weighing instruments</a:t>
            </a:r>
          </a:p>
          <a:p>
            <a:pPr marL="285750" indent="-285750">
              <a:buClr>
                <a:srgbClr val="FF0066"/>
              </a:buClr>
              <a:buFont typeface="Wingdings" panose="05000000000000000000" pitchFamily="2" charset="2"/>
              <a:buChar char="ü"/>
            </a:pPr>
            <a:r>
              <a:rPr lang="en-GB"/>
              <a:t>Measuring instruments</a:t>
            </a:r>
          </a:p>
          <a:p>
            <a:pPr marL="285750" indent="-285750">
              <a:buClr>
                <a:srgbClr val="FF0066"/>
              </a:buClr>
              <a:buFont typeface="Wingdings" panose="05000000000000000000" pitchFamily="2" charset="2"/>
              <a:buChar char="ü"/>
            </a:pPr>
            <a:r>
              <a:rPr lang="en-GB"/>
              <a:t>Lifts</a:t>
            </a:r>
          </a:p>
          <a:p>
            <a:pPr marL="285750" indent="-285750">
              <a:buClr>
                <a:srgbClr val="FF0066"/>
              </a:buClr>
              <a:buFont typeface="Wingdings" panose="05000000000000000000" pitchFamily="2" charset="2"/>
              <a:buChar char="ü"/>
            </a:pPr>
            <a:r>
              <a:rPr lang="en-GB"/>
              <a:t>ATEX</a:t>
            </a:r>
          </a:p>
          <a:p>
            <a:pPr marL="285750" indent="-285750">
              <a:buClr>
                <a:srgbClr val="FF0066"/>
              </a:buClr>
              <a:buFont typeface="Wingdings" panose="05000000000000000000" pitchFamily="2" charset="2"/>
              <a:buChar char="ü"/>
            </a:pPr>
            <a:r>
              <a:rPr lang="en-GB"/>
              <a:t>Radio equipment</a:t>
            </a:r>
          </a:p>
          <a:p>
            <a:pPr marL="285750" indent="-285750">
              <a:buClr>
                <a:srgbClr val="FF0066"/>
              </a:buClr>
              <a:buFont typeface="Wingdings" panose="05000000000000000000" pitchFamily="2" charset="2"/>
              <a:buChar char="ü"/>
            </a:pPr>
            <a:r>
              <a:rPr lang="en-GB"/>
              <a:t>Pressure equipment</a:t>
            </a:r>
          </a:p>
          <a:p>
            <a:pPr marL="285750" indent="-285750">
              <a:buClr>
                <a:srgbClr val="FF0066"/>
              </a:buClr>
              <a:buFont typeface="Wingdings" panose="05000000000000000000" pitchFamily="2" charset="2"/>
              <a:buChar char="ü"/>
            </a:pPr>
            <a:r>
              <a:rPr lang="en-GB"/>
              <a:t>Personal protective equipment</a:t>
            </a:r>
          </a:p>
          <a:p>
            <a:pPr marL="285750" indent="-285750">
              <a:buClr>
                <a:srgbClr val="FF0066"/>
              </a:buClr>
              <a:buFont typeface="Wingdings" panose="05000000000000000000" pitchFamily="2" charset="2"/>
              <a:buChar char="ü"/>
            </a:pPr>
            <a:r>
              <a:rPr lang="en-GB"/>
              <a:t>Gas appliances</a:t>
            </a:r>
          </a:p>
          <a:p>
            <a:pPr marL="285750" indent="-285750">
              <a:buClr>
                <a:srgbClr val="FF0066"/>
              </a:buClr>
              <a:buFont typeface="Wingdings" panose="05000000000000000000" pitchFamily="2" charset="2"/>
              <a:buChar char="ü"/>
            </a:pPr>
            <a:r>
              <a:rPr lang="en-GB"/>
              <a:t>Machinery</a:t>
            </a:r>
          </a:p>
          <a:p>
            <a:pPr marL="285750" indent="-285750">
              <a:buClr>
                <a:srgbClr val="FF0066"/>
              </a:buClr>
              <a:buFont typeface="Wingdings" panose="05000000000000000000" pitchFamily="2" charset="2"/>
              <a:buChar char="ü"/>
            </a:pPr>
            <a:r>
              <a:rPr lang="en-GB"/>
              <a:t>Equipment for use outdoors</a:t>
            </a:r>
          </a:p>
          <a:p>
            <a:pPr marL="285750" indent="-285750">
              <a:buClr>
                <a:srgbClr val="FF0066"/>
              </a:buClr>
              <a:buFont typeface="Wingdings" panose="05000000000000000000" pitchFamily="2" charset="2"/>
              <a:buChar char="ü"/>
            </a:pPr>
            <a:r>
              <a:rPr lang="en-GB"/>
              <a:t>Eco-design</a:t>
            </a:r>
          </a:p>
          <a:p>
            <a:pPr marL="285750" indent="-285750">
              <a:buClr>
                <a:srgbClr val="FF0066"/>
              </a:buClr>
              <a:buFont typeface="Wingdings" panose="05000000000000000000" pitchFamily="2" charset="2"/>
              <a:buChar char="ü"/>
            </a:pPr>
            <a:r>
              <a:rPr lang="en-GB"/>
              <a:t>Aerosols</a:t>
            </a:r>
          </a:p>
          <a:p>
            <a:pPr marL="285750" indent="-285750">
              <a:buClr>
                <a:srgbClr val="FF0066"/>
              </a:buClr>
              <a:buFont typeface="Wingdings" panose="05000000000000000000" pitchFamily="2" charset="2"/>
              <a:buChar char="ü"/>
            </a:pPr>
            <a:r>
              <a:rPr lang="en-GB"/>
              <a:t>Low voltage electrical equipment</a:t>
            </a:r>
          </a:p>
          <a:p>
            <a:pPr marL="285750" indent="-285750">
              <a:buClr>
                <a:srgbClr val="FF0066"/>
              </a:buClr>
              <a:buFont typeface="Wingdings" panose="05000000000000000000" pitchFamily="2" charset="2"/>
              <a:buChar char="ü"/>
            </a:pPr>
            <a:r>
              <a:rPr lang="en-GB"/>
              <a:t>Restriction of hazardous substances</a:t>
            </a:r>
          </a:p>
          <a:p>
            <a:pPr marL="285750" indent="-285750">
              <a:buClr>
                <a:srgbClr val="FF0066"/>
              </a:buClr>
              <a:buFont typeface="Wingdings" panose="05000000000000000000" pitchFamily="2" charset="2"/>
              <a:buChar char="ü"/>
            </a:pPr>
            <a:endParaRPr lang="en-GB"/>
          </a:p>
        </p:txBody>
      </p:sp>
      <p:sp>
        <p:nvSpPr>
          <p:cNvPr id="5" name="Rectangle 4">
            <a:extLst>
              <a:ext uri="{FF2B5EF4-FFF2-40B4-BE49-F238E27FC236}">
                <a16:creationId xmlns:a16="http://schemas.microsoft.com/office/drawing/2014/main" id="{28854675-1166-46B7-871F-CDFFE98BF76D}"/>
              </a:ext>
            </a:extLst>
          </p:cNvPr>
          <p:cNvSpPr/>
          <p:nvPr/>
        </p:nvSpPr>
        <p:spPr>
          <a:xfrm>
            <a:off x="8217939" y="1779744"/>
            <a:ext cx="3398040" cy="296273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GB" b="1">
                <a:solidFill>
                  <a:schemeClr val="tx1"/>
                </a:solidFill>
              </a:rPr>
              <a:t>Products covered by the UKCA marking but have some special rules</a:t>
            </a:r>
          </a:p>
          <a:p>
            <a:endParaRPr lang="en-GB">
              <a:solidFill>
                <a:schemeClr val="tx1"/>
              </a:solidFill>
            </a:endParaRPr>
          </a:p>
          <a:p>
            <a:pPr marL="742950" lvl="1" indent="-285750">
              <a:buClr>
                <a:schemeClr val="accent2"/>
              </a:buClr>
              <a:buFont typeface="Wingdings" panose="05000000000000000000" pitchFamily="2" charset="2"/>
              <a:buChar char="§"/>
            </a:pPr>
            <a:r>
              <a:rPr lang="en-GB">
                <a:solidFill>
                  <a:schemeClr val="tx1"/>
                </a:solidFill>
              </a:rPr>
              <a:t>Medical devices</a:t>
            </a:r>
          </a:p>
          <a:p>
            <a:pPr marL="742950" lvl="1" indent="-285750">
              <a:buClr>
                <a:schemeClr val="accent2"/>
              </a:buClr>
              <a:buFont typeface="Wingdings" panose="05000000000000000000" pitchFamily="2" charset="2"/>
              <a:buChar char="§"/>
            </a:pPr>
            <a:r>
              <a:rPr lang="en-GB">
                <a:solidFill>
                  <a:schemeClr val="tx1"/>
                </a:solidFill>
              </a:rPr>
              <a:t>Rail interoperability</a:t>
            </a:r>
          </a:p>
          <a:p>
            <a:pPr marL="742950" lvl="1" indent="-285750">
              <a:buClr>
                <a:schemeClr val="accent2"/>
              </a:buClr>
              <a:buFont typeface="Wingdings" panose="05000000000000000000" pitchFamily="2" charset="2"/>
              <a:buChar char="§"/>
            </a:pPr>
            <a:r>
              <a:rPr lang="en-GB">
                <a:solidFill>
                  <a:schemeClr val="tx1"/>
                </a:solidFill>
              </a:rPr>
              <a:t>Construction products</a:t>
            </a:r>
          </a:p>
          <a:p>
            <a:pPr marL="742950" lvl="1" indent="-285750">
              <a:buClr>
                <a:schemeClr val="accent2"/>
              </a:buClr>
              <a:buFont typeface="Wingdings" panose="05000000000000000000" pitchFamily="2" charset="2"/>
              <a:buChar char="§"/>
            </a:pPr>
            <a:r>
              <a:rPr lang="en-GB">
                <a:solidFill>
                  <a:schemeClr val="tx1"/>
                </a:solidFill>
              </a:rPr>
              <a:t>Civil explosives</a:t>
            </a:r>
          </a:p>
          <a:p>
            <a:pPr algn="ctr"/>
            <a:endParaRPr lang="en-GB">
              <a:solidFill>
                <a:schemeClr val="tx1"/>
              </a:solidFill>
            </a:endParaRPr>
          </a:p>
        </p:txBody>
      </p:sp>
    </p:spTree>
    <p:extLst>
      <p:ext uri="{BB962C8B-B14F-4D97-AF65-F5344CB8AC3E}">
        <p14:creationId xmlns:p14="http://schemas.microsoft.com/office/powerpoint/2010/main" val="1880743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81A5E5-C885-4EF6-A5EE-9127101F0D5E}"/>
              </a:ext>
            </a:extLst>
          </p:cNvPr>
          <p:cNvGraphicFramePr>
            <a:graphicFrameLocks noGrp="1"/>
          </p:cNvGraphicFramePr>
          <p:nvPr/>
        </p:nvGraphicFramePr>
        <p:xfrm>
          <a:off x="405606" y="1550787"/>
          <a:ext cx="11380788" cy="3988953"/>
        </p:xfrm>
        <a:graphic>
          <a:graphicData uri="http://schemas.openxmlformats.org/drawingml/2006/table">
            <a:tbl>
              <a:tblPr firstRow="1" bandRow="1">
                <a:tableStyleId>{21E4AEA4-8DFA-4A89-87EB-49C32662AFE0}</a:tableStyleId>
              </a:tblPr>
              <a:tblGrid>
                <a:gridCol w="5690394">
                  <a:extLst>
                    <a:ext uri="{9D8B030D-6E8A-4147-A177-3AD203B41FA5}">
                      <a16:colId xmlns:a16="http://schemas.microsoft.com/office/drawing/2014/main" val="2298930183"/>
                    </a:ext>
                  </a:extLst>
                </a:gridCol>
                <a:gridCol w="5690394">
                  <a:extLst>
                    <a:ext uri="{9D8B030D-6E8A-4147-A177-3AD203B41FA5}">
                      <a16:colId xmlns:a16="http://schemas.microsoft.com/office/drawing/2014/main" val="825320966"/>
                    </a:ext>
                  </a:extLst>
                </a:gridCol>
              </a:tblGrid>
              <a:tr h="496453">
                <a:tc>
                  <a:txBody>
                    <a:bodyPr/>
                    <a:lstStyle/>
                    <a:p>
                      <a:pPr algn="ctr"/>
                      <a:r>
                        <a:rPr lang="en-GB"/>
                        <a:t>EU Legislation</a:t>
                      </a:r>
                      <a:endParaRPr lang="en-US"/>
                    </a:p>
                  </a:txBody>
                  <a:tcPr/>
                </a:tc>
                <a:tc>
                  <a:txBody>
                    <a:bodyPr/>
                    <a:lstStyle/>
                    <a:p>
                      <a:pPr algn="ctr"/>
                      <a:r>
                        <a:rPr lang="en-GB"/>
                        <a:t>UK Legislation</a:t>
                      </a:r>
                      <a:endParaRPr lang="en-US"/>
                    </a:p>
                  </a:txBody>
                  <a:tcPr/>
                </a:tc>
                <a:extLst>
                  <a:ext uri="{0D108BD9-81ED-4DB2-BD59-A6C34878D82A}">
                    <a16:rowId xmlns:a16="http://schemas.microsoft.com/office/drawing/2014/main" val="1149797341"/>
                  </a:ext>
                </a:extLst>
              </a:tr>
              <a:tr h="370840">
                <a:tc>
                  <a:txBody>
                    <a:bodyPr/>
                    <a:lstStyle/>
                    <a:p>
                      <a:r>
                        <a:rPr lang="en-US" sz="1800" b="0" i="0" kern="1200">
                          <a:solidFill>
                            <a:schemeClr val="dk1"/>
                          </a:solidFill>
                          <a:effectLst/>
                          <a:latin typeface="+mn-lt"/>
                          <a:ea typeface="+mn-ea"/>
                          <a:cs typeface="+mn-cs"/>
                        </a:rPr>
                        <a:t>Machinery Directive 2006/42/EC</a:t>
                      </a:r>
                      <a:endParaRPr lang="en-US"/>
                    </a:p>
                  </a:txBody>
                  <a:tcPr/>
                </a:tc>
                <a:tc>
                  <a:txBody>
                    <a:bodyPr/>
                    <a:lstStyle/>
                    <a:p>
                      <a:pPr fontAlgn="t"/>
                      <a:r>
                        <a:rPr lang="en-GB">
                          <a:effectLst/>
                        </a:rPr>
                        <a:t>Supply of Machinery (Safety) Regulations 2008</a:t>
                      </a:r>
                    </a:p>
                  </a:txBody>
                  <a:tcPr marT="31750" marB="31750"/>
                </a:tc>
                <a:extLst>
                  <a:ext uri="{0D108BD9-81ED-4DB2-BD59-A6C34878D82A}">
                    <a16:rowId xmlns:a16="http://schemas.microsoft.com/office/drawing/2014/main" val="4192075475"/>
                  </a:ext>
                </a:extLst>
              </a:tr>
              <a:tr h="370840">
                <a:tc>
                  <a:txBody>
                    <a:bodyPr/>
                    <a:lstStyle/>
                    <a:p>
                      <a:r>
                        <a:rPr lang="en-US" sz="1800" b="0" i="0" kern="1200">
                          <a:solidFill>
                            <a:schemeClr val="dk1"/>
                          </a:solidFill>
                          <a:effectLst/>
                          <a:latin typeface="+mn-lt"/>
                          <a:ea typeface="+mn-ea"/>
                          <a:cs typeface="+mn-cs"/>
                        </a:rPr>
                        <a:t>Outdoor Noise Directive 2000/14/EC</a:t>
                      </a:r>
                      <a:endParaRPr lang="en-US"/>
                    </a:p>
                  </a:txBody>
                  <a:tcPr/>
                </a:tc>
                <a:tc>
                  <a:txBody>
                    <a:bodyPr/>
                    <a:lstStyle/>
                    <a:p>
                      <a:pPr fontAlgn="t"/>
                      <a:r>
                        <a:rPr lang="en-GB" sz="1800" b="0" i="0" kern="1200">
                          <a:solidFill>
                            <a:schemeClr val="dk1"/>
                          </a:solidFill>
                          <a:effectLst/>
                          <a:latin typeface="+mn-lt"/>
                          <a:ea typeface="+mn-ea"/>
                          <a:cs typeface="+mn-cs"/>
                        </a:rPr>
                        <a:t>Noise Emission in the Environment by Equipment for use Outdoors Regulations 2001</a:t>
                      </a:r>
                      <a:endParaRPr lang="en-US">
                        <a:effectLst/>
                      </a:endParaRPr>
                    </a:p>
                  </a:txBody>
                  <a:tcPr marT="31750" marB="31750"/>
                </a:tc>
                <a:extLst>
                  <a:ext uri="{0D108BD9-81ED-4DB2-BD59-A6C34878D82A}">
                    <a16:rowId xmlns:a16="http://schemas.microsoft.com/office/drawing/2014/main" val="4014215040"/>
                  </a:ext>
                </a:extLst>
              </a:tr>
              <a:tr h="370840">
                <a:tc>
                  <a:txBody>
                    <a:bodyPr/>
                    <a:lstStyle/>
                    <a:p>
                      <a:r>
                        <a:rPr lang="en-US" sz="1800" b="0" i="0" kern="1200" err="1">
                          <a:solidFill>
                            <a:schemeClr val="dk1"/>
                          </a:solidFill>
                          <a:effectLst/>
                          <a:latin typeface="+mn-lt"/>
                          <a:ea typeface="+mn-ea"/>
                          <a:cs typeface="+mn-cs"/>
                        </a:rPr>
                        <a:t>Ecodesign</a:t>
                      </a:r>
                      <a:r>
                        <a:rPr lang="en-US" sz="1800" b="0" i="0" kern="1200">
                          <a:solidFill>
                            <a:schemeClr val="dk1"/>
                          </a:solidFill>
                          <a:effectLst/>
                          <a:latin typeface="+mn-lt"/>
                          <a:ea typeface="+mn-ea"/>
                          <a:cs typeface="+mn-cs"/>
                        </a:rPr>
                        <a:t> Directive 2009/125/EC</a:t>
                      </a:r>
                      <a:endParaRPr lang="en-US"/>
                    </a:p>
                  </a:txBody>
                  <a:tcPr/>
                </a:tc>
                <a:tc>
                  <a:txBody>
                    <a:bodyPr/>
                    <a:lstStyle/>
                    <a:p>
                      <a:pPr fontAlgn="t"/>
                      <a:r>
                        <a:rPr lang="en-GB">
                          <a:effectLst/>
                        </a:rPr>
                        <a:t>The </a:t>
                      </a:r>
                      <a:r>
                        <a:rPr lang="en-GB" err="1">
                          <a:effectLst/>
                        </a:rPr>
                        <a:t>Ecodesign</a:t>
                      </a:r>
                      <a:r>
                        <a:rPr lang="en-GB">
                          <a:effectLst/>
                        </a:rPr>
                        <a:t> for Energy-Related Products Regulations 2010</a:t>
                      </a:r>
                    </a:p>
                  </a:txBody>
                  <a:tcPr marT="31750" marB="31750"/>
                </a:tc>
                <a:extLst>
                  <a:ext uri="{0D108BD9-81ED-4DB2-BD59-A6C34878D82A}">
                    <a16:rowId xmlns:a16="http://schemas.microsoft.com/office/drawing/2014/main" val="481227945"/>
                  </a:ext>
                </a:extLst>
              </a:tr>
              <a:tr h="370840">
                <a:tc>
                  <a:txBody>
                    <a:bodyPr/>
                    <a:lstStyle/>
                    <a:p>
                      <a:r>
                        <a:rPr lang="en-US" sz="1800" b="0" i="0" kern="1200">
                          <a:solidFill>
                            <a:schemeClr val="dk1"/>
                          </a:solidFill>
                          <a:effectLst/>
                          <a:latin typeface="+mn-lt"/>
                          <a:ea typeface="+mn-ea"/>
                          <a:cs typeface="+mn-cs"/>
                        </a:rPr>
                        <a:t>Energy Labelling Regulation (</a:t>
                      </a:r>
                      <a:r>
                        <a:rPr lang="en-US"/>
                        <a:t>EU</a:t>
                      </a:r>
                      <a:r>
                        <a:rPr lang="en-US" sz="1800" b="0" i="0" kern="1200">
                          <a:solidFill>
                            <a:schemeClr val="dk1"/>
                          </a:solidFill>
                          <a:effectLst/>
                          <a:latin typeface="+mn-lt"/>
                          <a:ea typeface="+mn-ea"/>
                          <a:cs typeface="+mn-cs"/>
                        </a:rPr>
                        <a:t>) 2017/1369</a:t>
                      </a:r>
                      <a:endParaRPr lang="en-US"/>
                    </a:p>
                  </a:txBody>
                  <a:tcPr/>
                </a:tc>
                <a:tc>
                  <a:txBody>
                    <a:bodyPr/>
                    <a:lstStyle/>
                    <a:p>
                      <a:pPr fontAlgn="t"/>
                      <a:r>
                        <a:rPr lang="en-GB" sz="1800" b="0" i="0" kern="1200">
                          <a:solidFill>
                            <a:schemeClr val="dk1"/>
                          </a:solidFill>
                          <a:effectLst/>
                          <a:latin typeface="+mn-lt"/>
                          <a:ea typeface="+mn-ea"/>
                          <a:cs typeface="+mn-cs"/>
                        </a:rPr>
                        <a:t>Energy Labelling Regulation (</a:t>
                      </a:r>
                      <a:r>
                        <a:rPr lang="en-GB"/>
                        <a:t>EU</a:t>
                      </a:r>
                      <a:r>
                        <a:rPr lang="en-GB" sz="1800" b="0" i="0" kern="1200">
                          <a:solidFill>
                            <a:schemeClr val="dk1"/>
                          </a:solidFill>
                          <a:effectLst/>
                          <a:latin typeface="+mn-lt"/>
                          <a:ea typeface="+mn-ea"/>
                          <a:cs typeface="+mn-cs"/>
                        </a:rPr>
                        <a:t>) 2017/1369 (as retained in UK law and amended)</a:t>
                      </a:r>
                      <a:endParaRPr lang="en-GB">
                        <a:effectLst/>
                      </a:endParaRPr>
                    </a:p>
                  </a:txBody>
                  <a:tcPr marT="31750" marB="31750"/>
                </a:tc>
                <a:extLst>
                  <a:ext uri="{0D108BD9-81ED-4DB2-BD59-A6C34878D82A}">
                    <a16:rowId xmlns:a16="http://schemas.microsoft.com/office/drawing/2014/main" val="2228347076"/>
                  </a:ext>
                </a:extLst>
              </a:tr>
              <a:tr h="370840">
                <a:tc>
                  <a:txBody>
                    <a:bodyPr/>
                    <a:lstStyle/>
                    <a:p>
                      <a:r>
                        <a:rPr lang="en-GB" sz="1800" b="0" i="0" kern="1200">
                          <a:solidFill>
                            <a:schemeClr val="dk1"/>
                          </a:solidFill>
                          <a:effectLst/>
                          <a:latin typeface="+mn-lt"/>
                          <a:ea typeface="+mn-ea"/>
                          <a:cs typeface="+mn-cs"/>
                        </a:rPr>
                        <a:t>Restriction of the Use of certain Hazardous Substances in Electrical and Electronic Equipment (RoHS) - Directive 2002/95/EC</a:t>
                      </a:r>
                      <a:endParaRPr lang="en-US"/>
                    </a:p>
                  </a:txBody>
                  <a:tcPr/>
                </a:tc>
                <a:tc>
                  <a:txBody>
                    <a:bodyPr/>
                    <a:lstStyle/>
                    <a:p>
                      <a:pPr fontAlgn="t"/>
                      <a:r>
                        <a:rPr lang="en-GB" sz="1800" b="0" i="0" kern="1200">
                          <a:solidFill>
                            <a:schemeClr val="dk1"/>
                          </a:solidFill>
                          <a:effectLst/>
                          <a:latin typeface="+mn-lt"/>
                          <a:ea typeface="+mn-ea"/>
                          <a:cs typeface="+mn-cs"/>
                        </a:rPr>
                        <a:t>The Restriction of the Use of Certain Hazardous Substances in Electrical and Electronic Equipment Regulations 2012</a:t>
                      </a:r>
                      <a:endParaRPr lang="en-GB">
                        <a:effectLst/>
                      </a:endParaRPr>
                    </a:p>
                  </a:txBody>
                  <a:tcPr marT="31750" marB="31750"/>
                </a:tc>
                <a:extLst>
                  <a:ext uri="{0D108BD9-81ED-4DB2-BD59-A6C34878D82A}">
                    <a16:rowId xmlns:a16="http://schemas.microsoft.com/office/drawing/2014/main" val="1138867885"/>
                  </a:ext>
                </a:extLst>
              </a:tr>
              <a:tr h="370840">
                <a:tc>
                  <a:txBody>
                    <a:bodyPr/>
                    <a:lstStyle/>
                    <a:p>
                      <a:r>
                        <a:rPr lang="fr-FR" sz="1800" b="0" i="0" kern="1200">
                          <a:solidFill>
                            <a:schemeClr val="dk1"/>
                          </a:solidFill>
                          <a:effectLst/>
                          <a:latin typeface="+mn-lt"/>
                          <a:ea typeface="+mn-ea"/>
                          <a:cs typeface="+mn-cs"/>
                        </a:rPr>
                        <a:t>Directive 2013/29/</a:t>
                      </a:r>
                      <a:r>
                        <a:rPr lang="fr-FR"/>
                        <a:t>EU</a:t>
                      </a:r>
                      <a:r>
                        <a:rPr lang="fr-FR" sz="1800" b="0" i="0" kern="1200">
                          <a:solidFill>
                            <a:schemeClr val="dk1"/>
                          </a:solidFill>
                          <a:effectLst/>
                          <a:latin typeface="+mn-lt"/>
                          <a:ea typeface="+mn-ea"/>
                          <a:cs typeface="+mn-cs"/>
                        </a:rPr>
                        <a:t> - </a:t>
                      </a:r>
                      <a:r>
                        <a:rPr lang="fr-FR" sz="1800" b="0" i="0" kern="1200" err="1">
                          <a:solidFill>
                            <a:schemeClr val="dk1"/>
                          </a:solidFill>
                          <a:effectLst/>
                          <a:latin typeface="+mn-lt"/>
                          <a:ea typeface="+mn-ea"/>
                          <a:cs typeface="+mn-cs"/>
                        </a:rPr>
                        <a:t>Pyrotechnic</a:t>
                      </a:r>
                      <a:r>
                        <a:rPr lang="fr-FR" sz="1800" b="0" i="0" kern="1200">
                          <a:solidFill>
                            <a:schemeClr val="dk1"/>
                          </a:solidFill>
                          <a:effectLst/>
                          <a:latin typeface="+mn-lt"/>
                          <a:ea typeface="+mn-ea"/>
                          <a:cs typeface="+mn-cs"/>
                        </a:rPr>
                        <a:t> Articles</a:t>
                      </a:r>
                      <a:endParaRPr lang="en-US"/>
                    </a:p>
                  </a:txBody>
                  <a:tcPr/>
                </a:tc>
                <a:tc>
                  <a:txBody>
                    <a:bodyPr/>
                    <a:lstStyle/>
                    <a:p>
                      <a:pPr fontAlgn="t"/>
                      <a:r>
                        <a:rPr lang="en-GB" sz="1800" b="0" i="0" kern="1200">
                          <a:solidFill>
                            <a:schemeClr val="dk1"/>
                          </a:solidFill>
                          <a:effectLst/>
                          <a:latin typeface="+mn-lt"/>
                          <a:ea typeface="+mn-ea"/>
                          <a:cs typeface="+mn-cs"/>
                        </a:rPr>
                        <a:t>The Pyrotechnic Articles (Safety) Regulations 2015</a:t>
                      </a:r>
                      <a:endParaRPr lang="en-GB">
                        <a:effectLst/>
                      </a:endParaRPr>
                    </a:p>
                  </a:txBody>
                  <a:tcPr marT="31750" marB="31750"/>
                </a:tc>
                <a:extLst>
                  <a:ext uri="{0D108BD9-81ED-4DB2-BD59-A6C34878D82A}">
                    <a16:rowId xmlns:a16="http://schemas.microsoft.com/office/drawing/2014/main" val="3808447622"/>
                  </a:ext>
                </a:extLst>
              </a:tr>
            </a:tbl>
          </a:graphicData>
        </a:graphic>
      </p:graphicFrame>
      <p:sp>
        <p:nvSpPr>
          <p:cNvPr id="5" name="TextBox 4">
            <a:extLst>
              <a:ext uri="{FF2B5EF4-FFF2-40B4-BE49-F238E27FC236}">
                <a16:creationId xmlns:a16="http://schemas.microsoft.com/office/drawing/2014/main" id="{B3F70D66-3D19-4E2D-96C3-C36C8AC90489}"/>
              </a:ext>
            </a:extLst>
          </p:cNvPr>
          <p:cNvSpPr txBox="1"/>
          <p:nvPr/>
        </p:nvSpPr>
        <p:spPr>
          <a:xfrm>
            <a:off x="494117" y="471399"/>
            <a:ext cx="9087205" cy="646331"/>
          </a:xfrm>
          <a:prstGeom prst="rect">
            <a:avLst/>
          </a:prstGeom>
          <a:noFill/>
        </p:spPr>
        <p:txBody>
          <a:bodyPr wrap="square" rtlCol="0">
            <a:spAutoFit/>
          </a:bodyPr>
          <a:lstStyle/>
          <a:p>
            <a:r>
              <a:rPr lang="en-GB" sz="3600" b="1">
                <a:solidFill>
                  <a:schemeClr val="accent3"/>
                </a:solidFill>
              </a:rPr>
              <a:t>Relevant EU and UK legislation</a:t>
            </a:r>
            <a:endParaRPr lang="en-US" sz="3600" b="1">
              <a:solidFill>
                <a:schemeClr val="accent3"/>
              </a:solidFill>
            </a:endParaRPr>
          </a:p>
        </p:txBody>
      </p:sp>
    </p:spTree>
    <p:extLst>
      <p:ext uri="{BB962C8B-B14F-4D97-AF65-F5344CB8AC3E}">
        <p14:creationId xmlns:p14="http://schemas.microsoft.com/office/powerpoint/2010/main" val="48238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CE34-FE0D-4777-9679-C9EFFCB84E2F}"/>
              </a:ext>
            </a:extLst>
          </p:cNvPr>
          <p:cNvSpPr>
            <a:spLocks noGrp="1"/>
          </p:cNvSpPr>
          <p:nvPr>
            <p:ph type="title"/>
          </p:nvPr>
        </p:nvSpPr>
        <p:spPr>
          <a:xfrm>
            <a:off x="150990" y="233995"/>
            <a:ext cx="10206742" cy="1325563"/>
          </a:xfrm>
        </p:spPr>
        <p:txBody>
          <a:bodyPr>
            <a:normAutofit/>
          </a:bodyPr>
          <a:lstStyle/>
          <a:p>
            <a:r>
              <a:rPr lang="en-GB" sz="3200"/>
              <a:t>Timeline to Implement UKCA Marking</a:t>
            </a:r>
          </a:p>
        </p:txBody>
      </p:sp>
      <p:cxnSp>
        <p:nvCxnSpPr>
          <p:cNvPr id="6" name="Straight Connector 5">
            <a:extLst>
              <a:ext uri="{FF2B5EF4-FFF2-40B4-BE49-F238E27FC236}">
                <a16:creationId xmlns:a16="http://schemas.microsoft.com/office/drawing/2014/main" id="{75E715C4-270E-4D0C-B2BD-A21387EA90B4}"/>
              </a:ext>
            </a:extLst>
          </p:cNvPr>
          <p:cNvCxnSpPr>
            <a:cxnSpLocks/>
          </p:cNvCxnSpPr>
          <p:nvPr/>
        </p:nvCxnSpPr>
        <p:spPr>
          <a:xfrm>
            <a:off x="316587" y="3605661"/>
            <a:ext cx="11595370" cy="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E65F7D68-06F8-4051-8F5C-A959B06CD421}"/>
              </a:ext>
            </a:extLst>
          </p:cNvPr>
          <p:cNvSpPr txBox="1"/>
          <p:nvPr/>
        </p:nvSpPr>
        <p:spPr>
          <a:xfrm>
            <a:off x="150990" y="2193993"/>
            <a:ext cx="3139973" cy="646331"/>
          </a:xfrm>
          <a:prstGeom prst="rect">
            <a:avLst/>
          </a:prstGeom>
          <a:noFill/>
        </p:spPr>
        <p:txBody>
          <a:bodyPr wrap="square" rtlCol="0">
            <a:spAutoFit/>
          </a:bodyPr>
          <a:lstStyle/>
          <a:p>
            <a:pPr algn="ctr"/>
            <a:r>
              <a:rPr lang="en-GB" b="1">
                <a:solidFill>
                  <a:schemeClr val="accent2"/>
                </a:solidFill>
              </a:rPr>
              <a:t>Present (2021)</a:t>
            </a:r>
            <a:br>
              <a:rPr lang="en-GB"/>
            </a:br>
            <a:r>
              <a:rPr lang="en-GB"/>
              <a:t>You c</a:t>
            </a:r>
            <a:r>
              <a:rPr lang="en-GB" sz="1600"/>
              <a:t>an use UKCA marking *</a:t>
            </a:r>
            <a:endParaRPr lang="en-GB"/>
          </a:p>
        </p:txBody>
      </p:sp>
      <p:sp>
        <p:nvSpPr>
          <p:cNvPr id="23" name="TextBox 22">
            <a:extLst>
              <a:ext uri="{FF2B5EF4-FFF2-40B4-BE49-F238E27FC236}">
                <a16:creationId xmlns:a16="http://schemas.microsoft.com/office/drawing/2014/main" id="{6FA89A9E-5DBB-42C1-A9A0-23D40CE00ACB}"/>
              </a:ext>
            </a:extLst>
          </p:cNvPr>
          <p:cNvSpPr txBox="1"/>
          <p:nvPr/>
        </p:nvSpPr>
        <p:spPr>
          <a:xfrm>
            <a:off x="1414215" y="3955943"/>
            <a:ext cx="3525607" cy="1107996"/>
          </a:xfrm>
          <a:prstGeom prst="rect">
            <a:avLst/>
          </a:prstGeom>
          <a:noFill/>
        </p:spPr>
        <p:txBody>
          <a:bodyPr wrap="square" rtlCol="0">
            <a:spAutoFit/>
          </a:bodyPr>
          <a:lstStyle/>
          <a:p>
            <a:pPr algn="ctr"/>
            <a:r>
              <a:rPr lang="en-GB" b="1">
                <a:solidFill>
                  <a:schemeClr val="accent2"/>
                </a:solidFill>
              </a:rPr>
              <a:t>Until 31 Dec. 2022</a:t>
            </a:r>
            <a:br>
              <a:rPr lang="en-GB"/>
            </a:br>
            <a:r>
              <a:rPr lang="en-GB" sz="1600"/>
              <a:t>You can use CE marking in most cases, whilst preparing to transition to UKCA marking</a:t>
            </a:r>
            <a:endParaRPr lang="en-GB"/>
          </a:p>
        </p:txBody>
      </p:sp>
      <p:sp>
        <p:nvSpPr>
          <p:cNvPr id="24" name="TextBox 23">
            <a:extLst>
              <a:ext uri="{FF2B5EF4-FFF2-40B4-BE49-F238E27FC236}">
                <a16:creationId xmlns:a16="http://schemas.microsoft.com/office/drawing/2014/main" id="{1A52864C-CF9B-4F6F-9AB4-4A5399A519BD}"/>
              </a:ext>
            </a:extLst>
          </p:cNvPr>
          <p:cNvSpPr txBox="1"/>
          <p:nvPr/>
        </p:nvSpPr>
        <p:spPr>
          <a:xfrm>
            <a:off x="8514192" y="3868947"/>
            <a:ext cx="3412944" cy="1107996"/>
          </a:xfrm>
          <a:prstGeom prst="rect">
            <a:avLst/>
          </a:prstGeom>
          <a:noFill/>
        </p:spPr>
        <p:txBody>
          <a:bodyPr wrap="square" rtlCol="0">
            <a:spAutoFit/>
          </a:bodyPr>
          <a:lstStyle/>
          <a:p>
            <a:pPr algn="ctr"/>
            <a:r>
              <a:rPr lang="en-GB" b="1">
                <a:solidFill>
                  <a:schemeClr val="accent2"/>
                </a:solidFill>
              </a:rPr>
              <a:t>After 31 Dec. 2023</a:t>
            </a:r>
            <a:br>
              <a:rPr lang="en-GB"/>
            </a:br>
            <a:r>
              <a:rPr lang="en-GB" sz="1600"/>
              <a:t>UKCA marking must be applied directly on to the product unless legislations allows otherwise</a:t>
            </a:r>
            <a:endParaRPr lang="en-GB"/>
          </a:p>
        </p:txBody>
      </p:sp>
      <p:sp>
        <p:nvSpPr>
          <p:cNvPr id="31" name="TextBox 30">
            <a:extLst>
              <a:ext uri="{FF2B5EF4-FFF2-40B4-BE49-F238E27FC236}">
                <a16:creationId xmlns:a16="http://schemas.microsoft.com/office/drawing/2014/main" id="{4ECD7C09-4B51-404E-AE76-6900B362A94B}"/>
              </a:ext>
            </a:extLst>
          </p:cNvPr>
          <p:cNvSpPr txBox="1"/>
          <p:nvPr/>
        </p:nvSpPr>
        <p:spPr>
          <a:xfrm>
            <a:off x="6533676" y="2041760"/>
            <a:ext cx="3808538" cy="1107996"/>
          </a:xfrm>
          <a:prstGeom prst="rect">
            <a:avLst/>
          </a:prstGeom>
          <a:noFill/>
        </p:spPr>
        <p:txBody>
          <a:bodyPr wrap="square" rtlCol="0">
            <a:spAutoFit/>
          </a:bodyPr>
          <a:lstStyle/>
          <a:p>
            <a:pPr algn="ctr"/>
            <a:r>
              <a:rPr lang="en-GB" b="1">
                <a:solidFill>
                  <a:schemeClr val="accent2"/>
                </a:solidFill>
              </a:rPr>
              <a:t>Until 31 Dec. 2023</a:t>
            </a:r>
            <a:br>
              <a:rPr lang="en-GB"/>
            </a:br>
            <a:r>
              <a:rPr lang="en-GB" sz="1600"/>
              <a:t>You can apply UKCA marking via a sticky label or an accompanying document for most goods. </a:t>
            </a:r>
          </a:p>
        </p:txBody>
      </p:sp>
      <p:sp>
        <p:nvSpPr>
          <p:cNvPr id="33" name="TextBox 32">
            <a:extLst>
              <a:ext uri="{FF2B5EF4-FFF2-40B4-BE49-F238E27FC236}">
                <a16:creationId xmlns:a16="http://schemas.microsoft.com/office/drawing/2014/main" id="{31766BBA-3DD9-4BAC-9841-4DF6B2FF0F16}"/>
              </a:ext>
            </a:extLst>
          </p:cNvPr>
          <p:cNvSpPr txBox="1"/>
          <p:nvPr/>
        </p:nvSpPr>
        <p:spPr>
          <a:xfrm>
            <a:off x="3272367" y="1967524"/>
            <a:ext cx="3139973" cy="1354217"/>
          </a:xfrm>
          <a:prstGeom prst="rect">
            <a:avLst/>
          </a:prstGeom>
          <a:noFill/>
        </p:spPr>
        <p:txBody>
          <a:bodyPr wrap="square" rtlCol="0">
            <a:spAutoFit/>
          </a:bodyPr>
          <a:lstStyle/>
          <a:p>
            <a:pPr algn="ctr"/>
            <a:r>
              <a:rPr lang="en-GB" b="1">
                <a:solidFill>
                  <a:schemeClr val="accent2"/>
                </a:solidFill>
              </a:rPr>
              <a:t>After 31 Dec. 2022</a:t>
            </a:r>
            <a:br>
              <a:rPr lang="en-GB"/>
            </a:br>
            <a:r>
              <a:rPr lang="en-GB" sz="1600"/>
              <a:t>You must use UKCA marking when placing most manufactured products on GB market*</a:t>
            </a:r>
            <a:endParaRPr lang="en-GB"/>
          </a:p>
        </p:txBody>
      </p:sp>
      <p:sp>
        <p:nvSpPr>
          <p:cNvPr id="16" name="Flowchart: Merge 15">
            <a:extLst>
              <a:ext uri="{FF2B5EF4-FFF2-40B4-BE49-F238E27FC236}">
                <a16:creationId xmlns:a16="http://schemas.microsoft.com/office/drawing/2014/main" id="{D9CF226F-E287-4754-B3B8-A5667CAAA1E9}"/>
              </a:ext>
            </a:extLst>
          </p:cNvPr>
          <p:cNvSpPr/>
          <p:nvPr/>
        </p:nvSpPr>
        <p:spPr>
          <a:xfrm>
            <a:off x="2927192" y="3585036"/>
            <a:ext cx="345175" cy="219696"/>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4" name="Flowchart: Merge 33">
            <a:extLst>
              <a:ext uri="{FF2B5EF4-FFF2-40B4-BE49-F238E27FC236}">
                <a16:creationId xmlns:a16="http://schemas.microsoft.com/office/drawing/2014/main" id="{BF378C0C-D2ED-4BD0-95BC-04AA81932F0A}"/>
              </a:ext>
            </a:extLst>
          </p:cNvPr>
          <p:cNvSpPr/>
          <p:nvPr/>
        </p:nvSpPr>
        <p:spPr>
          <a:xfrm>
            <a:off x="6398526" y="3589113"/>
            <a:ext cx="345175" cy="219696"/>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5" name="Flowchart: Merge 34">
            <a:extLst>
              <a:ext uri="{FF2B5EF4-FFF2-40B4-BE49-F238E27FC236}">
                <a16:creationId xmlns:a16="http://schemas.microsoft.com/office/drawing/2014/main" id="{3A7E03A0-7205-4B31-ACF2-2F06B50892B8}"/>
              </a:ext>
            </a:extLst>
          </p:cNvPr>
          <p:cNvSpPr/>
          <p:nvPr/>
        </p:nvSpPr>
        <p:spPr>
          <a:xfrm rot="10800000">
            <a:off x="978746" y="3397703"/>
            <a:ext cx="345175" cy="219696"/>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6" name="Flowchart: Merge 35">
            <a:extLst>
              <a:ext uri="{FF2B5EF4-FFF2-40B4-BE49-F238E27FC236}">
                <a16:creationId xmlns:a16="http://schemas.microsoft.com/office/drawing/2014/main" id="{0BCB4D5D-4695-40D0-9CBB-22A6B847E67E}"/>
              </a:ext>
            </a:extLst>
          </p:cNvPr>
          <p:cNvSpPr/>
          <p:nvPr/>
        </p:nvSpPr>
        <p:spPr>
          <a:xfrm rot="10800000">
            <a:off x="4529981" y="3438684"/>
            <a:ext cx="345175" cy="219696"/>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7" name="Flowchart: Merge 36">
            <a:extLst>
              <a:ext uri="{FF2B5EF4-FFF2-40B4-BE49-F238E27FC236}">
                <a16:creationId xmlns:a16="http://schemas.microsoft.com/office/drawing/2014/main" id="{8CD7C89E-8335-4295-9CFB-E577275E9F6E}"/>
              </a:ext>
            </a:extLst>
          </p:cNvPr>
          <p:cNvSpPr/>
          <p:nvPr/>
        </p:nvSpPr>
        <p:spPr>
          <a:xfrm rot="10800000">
            <a:off x="8341605" y="3427839"/>
            <a:ext cx="345175" cy="219696"/>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EB5D890-58D8-4CF5-9B05-F916B0100745}"/>
              </a:ext>
            </a:extLst>
          </p:cNvPr>
          <p:cNvSpPr txBox="1"/>
          <p:nvPr/>
        </p:nvSpPr>
        <p:spPr>
          <a:xfrm>
            <a:off x="5337720" y="3847776"/>
            <a:ext cx="2798889" cy="1389760"/>
          </a:xfrm>
          <a:prstGeom prst="rect">
            <a:avLst/>
          </a:prstGeom>
          <a:noFill/>
        </p:spPr>
        <p:txBody>
          <a:bodyPr wrap="square">
            <a:spAutoFit/>
          </a:bodyPr>
          <a:lstStyle/>
          <a:p>
            <a:pPr algn="ctr"/>
            <a:r>
              <a:rPr lang="en-GB" b="1">
                <a:solidFill>
                  <a:schemeClr val="accent2"/>
                </a:solidFill>
              </a:rPr>
              <a:t>Until 30 June 2023</a:t>
            </a:r>
            <a:endParaRPr lang="en-GB"/>
          </a:p>
          <a:p>
            <a:pPr algn="ctr"/>
            <a:r>
              <a:rPr lang="en-GB" sz="1600"/>
              <a:t>You can use CE marking on medical devices whilst you prepare to transition to UKCA</a:t>
            </a:r>
          </a:p>
        </p:txBody>
      </p:sp>
      <p:sp>
        <p:nvSpPr>
          <p:cNvPr id="18" name="Flowchart: Merge 17">
            <a:extLst>
              <a:ext uri="{FF2B5EF4-FFF2-40B4-BE49-F238E27FC236}">
                <a16:creationId xmlns:a16="http://schemas.microsoft.com/office/drawing/2014/main" id="{3E95F0F1-B34F-47AD-BF81-430F86D611F6}"/>
              </a:ext>
            </a:extLst>
          </p:cNvPr>
          <p:cNvSpPr/>
          <p:nvPr/>
        </p:nvSpPr>
        <p:spPr>
          <a:xfrm>
            <a:off x="10185144" y="3593924"/>
            <a:ext cx="345175" cy="219696"/>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617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7AC43F-242D-4429-8545-E44A34CE9C4B}"/>
              </a:ext>
            </a:extLst>
          </p:cNvPr>
          <p:cNvSpPr/>
          <p:nvPr/>
        </p:nvSpPr>
        <p:spPr>
          <a:xfrm>
            <a:off x="-6350" y="0"/>
            <a:ext cx="12198350" cy="6864872"/>
          </a:xfrm>
          <a:prstGeom prst="rect">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09D5A-CFC4-48C5-819A-8DA8EBEB53BF}"/>
              </a:ext>
            </a:extLst>
          </p:cNvPr>
          <p:cNvSpPr>
            <a:spLocks noGrp="1"/>
          </p:cNvSpPr>
          <p:nvPr>
            <p:ph type="title"/>
          </p:nvPr>
        </p:nvSpPr>
        <p:spPr>
          <a:xfrm>
            <a:off x="422347" y="2103437"/>
            <a:ext cx="10206742" cy="1325563"/>
          </a:xfrm>
        </p:spPr>
        <p:txBody>
          <a:bodyPr>
            <a:normAutofit/>
          </a:bodyPr>
          <a:lstStyle/>
          <a:p>
            <a:r>
              <a:rPr lang="en-GB" sz="3800">
                <a:solidFill>
                  <a:schemeClr val="bg1"/>
                </a:solidFill>
              </a:rPr>
              <a:t>The UKCA Marking </a:t>
            </a:r>
          </a:p>
        </p:txBody>
      </p:sp>
      <p:pic>
        <p:nvPicPr>
          <p:cNvPr id="7" name="Picture 6" descr="Shape&#10;&#10;Description automatically generated with low confidence">
            <a:extLst>
              <a:ext uri="{FF2B5EF4-FFF2-40B4-BE49-F238E27FC236}">
                <a16:creationId xmlns:a16="http://schemas.microsoft.com/office/drawing/2014/main" id="{941E5787-2253-4646-94E6-7F8781FC8851}"/>
              </a:ext>
            </a:extLst>
          </p:cNvPr>
          <p:cNvPicPr>
            <a:picLocks noChangeAspect="1"/>
          </p:cNvPicPr>
          <p:nvPr/>
        </p:nvPicPr>
        <p:blipFill>
          <a:blip r:embed="rId2" cstate="email">
            <a:alphaModFix/>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7710" y="398491"/>
            <a:ext cx="1164711" cy="1163610"/>
          </a:xfrm>
          <a:prstGeom prst="rect">
            <a:avLst/>
          </a:prstGeom>
          <a:noFill/>
        </p:spPr>
      </p:pic>
      <p:pic>
        <p:nvPicPr>
          <p:cNvPr id="12" name="Picture 11" descr="Department for Business, Energy and Industrial Strategy crest" title="Department for Business, Energy and Industrial Strategy">
            <a:extLst>
              <a:ext uri="{FF2B5EF4-FFF2-40B4-BE49-F238E27FC236}">
                <a16:creationId xmlns:a16="http://schemas.microsoft.com/office/drawing/2014/main" id="{747A7877-A2CB-4D06-BCCC-181A4BBDBD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154" y="5448300"/>
            <a:ext cx="2068701" cy="1098719"/>
          </a:xfrm>
          <a:prstGeom prst="rect">
            <a:avLst/>
          </a:prstGeom>
        </p:spPr>
      </p:pic>
    </p:spTree>
    <p:extLst>
      <p:ext uri="{BB962C8B-B14F-4D97-AF65-F5344CB8AC3E}">
        <p14:creationId xmlns:p14="http://schemas.microsoft.com/office/powerpoint/2010/main" val="171196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CA69219-7105-4DD9-9CC1-4333F85D5831}"/>
              </a:ext>
            </a:extLst>
          </p:cNvPr>
          <p:cNvSpPr/>
          <p:nvPr/>
        </p:nvSpPr>
        <p:spPr>
          <a:xfrm>
            <a:off x="675916" y="1583459"/>
            <a:ext cx="1863651" cy="18636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A3977E5C-2241-441E-8A75-B8AA6F6995B6}"/>
              </a:ext>
            </a:extLst>
          </p:cNvPr>
          <p:cNvSpPr>
            <a:spLocks noGrp="1"/>
          </p:cNvSpPr>
          <p:nvPr>
            <p:ph type="title"/>
          </p:nvPr>
        </p:nvSpPr>
        <p:spPr/>
        <p:txBody>
          <a:bodyPr/>
          <a:lstStyle/>
          <a:p>
            <a:r>
              <a:rPr lang="en-GB"/>
              <a:t>Using UKCA to place goods on the market in Great Britain</a:t>
            </a:r>
          </a:p>
        </p:txBody>
      </p:sp>
      <p:sp>
        <p:nvSpPr>
          <p:cNvPr id="15" name="Oval 14">
            <a:extLst>
              <a:ext uri="{FF2B5EF4-FFF2-40B4-BE49-F238E27FC236}">
                <a16:creationId xmlns:a16="http://schemas.microsoft.com/office/drawing/2014/main" id="{410DF355-CB48-4517-AEE2-26922F7B1E17}"/>
              </a:ext>
            </a:extLst>
          </p:cNvPr>
          <p:cNvSpPr/>
          <p:nvPr/>
        </p:nvSpPr>
        <p:spPr>
          <a:xfrm>
            <a:off x="3664537" y="1583459"/>
            <a:ext cx="1863651" cy="18636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7" name="Content Placeholder 12" descr="Microscope with solid fill">
            <a:extLst>
              <a:ext uri="{FF2B5EF4-FFF2-40B4-BE49-F238E27FC236}">
                <a16:creationId xmlns:a16="http://schemas.microsoft.com/office/drawing/2014/main" id="{4555AED6-E535-4A64-A9AD-B98D971545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2070" y="1798347"/>
            <a:ext cx="1371342" cy="1371342"/>
          </a:xfrm>
          <a:prstGeom prst="rect">
            <a:avLst/>
          </a:prstGeom>
        </p:spPr>
      </p:pic>
      <p:sp>
        <p:nvSpPr>
          <p:cNvPr id="18" name="Content Placeholder 3">
            <a:extLst>
              <a:ext uri="{FF2B5EF4-FFF2-40B4-BE49-F238E27FC236}">
                <a16:creationId xmlns:a16="http://schemas.microsoft.com/office/drawing/2014/main" id="{66D1D710-8C26-424F-BF48-24DC1442C90A}"/>
              </a:ext>
            </a:extLst>
          </p:cNvPr>
          <p:cNvSpPr txBox="1">
            <a:spLocks/>
          </p:cNvSpPr>
          <p:nvPr/>
        </p:nvSpPr>
        <p:spPr>
          <a:xfrm>
            <a:off x="198318" y="3661998"/>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Check the appropriate route for conformity assessment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Use a UK conformity assessment body or self-assess and complete documentation </a:t>
            </a:r>
          </a:p>
        </p:txBody>
      </p:sp>
      <p:sp>
        <p:nvSpPr>
          <p:cNvPr id="19" name="Oval 18">
            <a:extLst>
              <a:ext uri="{FF2B5EF4-FFF2-40B4-BE49-F238E27FC236}">
                <a16:creationId xmlns:a16="http://schemas.microsoft.com/office/drawing/2014/main" id="{7B0A203F-7262-4BDA-B2F7-504406CE615B}"/>
              </a:ext>
            </a:extLst>
          </p:cNvPr>
          <p:cNvSpPr/>
          <p:nvPr/>
        </p:nvSpPr>
        <p:spPr>
          <a:xfrm>
            <a:off x="9527162" y="1583459"/>
            <a:ext cx="1863651" cy="18636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1" name="Content Placeholder 12" descr="Checkmark with solid fill">
            <a:extLst>
              <a:ext uri="{FF2B5EF4-FFF2-40B4-BE49-F238E27FC236}">
                <a16:creationId xmlns:a16="http://schemas.microsoft.com/office/drawing/2014/main" id="{B29FC421-8BA9-4D8D-B364-9E7EC5CB3D2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787106" y="1888478"/>
            <a:ext cx="1371342" cy="1371342"/>
          </a:xfrm>
          <a:prstGeom prst="rect">
            <a:avLst/>
          </a:prstGeom>
        </p:spPr>
      </p:pic>
      <p:sp>
        <p:nvSpPr>
          <p:cNvPr id="22" name="Content Placeholder 3">
            <a:extLst>
              <a:ext uri="{FF2B5EF4-FFF2-40B4-BE49-F238E27FC236}">
                <a16:creationId xmlns:a16="http://schemas.microsoft.com/office/drawing/2014/main" id="{BB979149-59FF-4AB1-8964-03E86094761D}"/>
              </a:ext>
            </a:extLst>
          </p:cNvPr>
          <p:cNvSpPr txBox="1">
            <a:spLocks/>
          </p:cNvSpPr>
          <p:nvPr/>
        </p:nvSpPr>
        <p:spPr>
          <a:xfrm>
            <a:off x="9049564" y="3660993"/>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Place your product on the market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Check you understand the definition of placing products on the market</a:t>
            </a:r>
          </a:p>
        </p:txBody>
      </p:sp>
      <p:sp>
        <p:nvSpPr>
          <p:cNvPr id="26" name="Oval 25">
            <a:extLst>
              <a:ext uri="{FF2B5EF4-FFF2-40B4-BE49-F238E27FC236}">
                <a16:creationId xmlns:a16="http://schemas.microsoft.com/office/drawing/2014/main" id="{8D975898-540C-486D-A0AE-B81C8E160F63}"/>
              </a:ext>
            </a:extLst>
          </p:cNvPr>
          <p:cNvSpPr/>
          <p:nvPr/>
        </p:nvSpPr>
        <p:spPr>
          <a:xfrm>
            <a:off x="6623890" y="1583459"/>
            <a:ext cx="1863651" cy="1863651"/>
          </a:xfrm>
          <a:prstGeom prst="ellipse">
            <a:avLst/>
          </a:prstGeom>
          <a:solidFill>
            <a:srgbClr val="002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Content Placeholder 12" descr="Inventory with solid fill">
            <a:extLst>
              <a:ext uri="{FF2B5EF4-FFF2-40B4-BE49-F238E27FC236}">
                <a16:creationId xmlns:a16="http://schemas.microsoft.com/office/drawing/2014/main" id="{1C21D388-8683-4114-9C2E-3C0F675605A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883834" y="1888478"/>
            <a:ext cx="1371342" cy="1371342"/>
          </a:xfrm>
          <a:prstGeom prst="rect">
            <a:avLst/>
          </a:prstGeom>
        </p:spPr>
      </p:pic>
      <p:sp>
        <p:nvSpPr>
          <p:cNvPr id="28" name="Content Placeholder 3">
            <a:extLst>
              <a:ext uri="{FF2B5EF4-FFF2-40B4-BE49-F238E27FC236}">
                <a16:creationId xmlns:a16="http://schemas.microsoft.com/office/drawing/2014/main" id="{7AF2CBA0-2E0B-4E70-B3D8-4A09BE859B04}"/>
              </a:ext>
            </a:extLst>
          </p:cNvPr>
          <p:cNvSpPr txBox="1">
            <a:spLocks/>
          </p:cNvSpPr>
          <p:nvPr/>
        </p:nvSpPr>
        <p:spPr>
          <a:xfrm>
            <a:off x="6146292" y="3661998"/>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Apply the UKCA marking to your product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Ensure the UKCA marking is placed correctly to comply with product regulations</a:t>
            </a:r>
          </a:p>
        </p:txBody>
      </p:sp>
      <p:sp>
        <p:nvSpPr>
          <p:cNvPr id="16" name="Content Placeholder 3">
            <a:extLst>
              <a:ext uri="{FF2B5EF4-FFF2-40B4-BE49-F238E27FC236}">
                <a16:creationId xmlns:a16="http://schemas.microsoft.com/office/drawing/2014/main" id="{F861FC67-EF8F-4898-81E3-28171EC06F6D}"/>
              </a:ext>
            </a:extLst>
          </p:cNvPr>
          <p:cNvSpPr txBox="1">
            <a:spLocks/>
          </p:cNvSpPr>
          <p:nvPr/>
        </p:nvSpPr>
        <p:spPr>
          <a:xfrm>
            <a:off x="3200498" y="3664776"/>
            <a:ext cx="2818846" cy="140285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Draw up the appropriate technical documentation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2F6D"/>
                </a:solidFill>
                <a:effectLst/>
                <a:uLnTx/>
                <a:uFillTx/>
                <a:latin typeface="Trebuchet MS" panose="020B0603020202020204" pitchFamily="34" charset="0"/>
                <a:ea typeface="+mn-ea"/>
                <a:cs typeface="Arial" panose="020B0604020202020204" pitchFamily="34" charset="0"/>
              </a:rPr>
              <a:t>You will need to have the right technical documentation to show your product is complaint </a:t>
            </a:r>
          </a:p>
        </p:txBody>
      </p:sp>
      <p:pic>
        <p:nvPicPr>
          <p:cNvPr id="4" name="Graphic 3" descr="Checklist with solid fill">
            <a:extLst>
              <a:ext uri="{FF2B5EF4-FFF2-40B4-BE49-F238E27FC236}">
                <a16:creationId xmlns:a16="http://schemas.microsoft.com/office/drawing/2014/main" id="{060729D1-153F-4D3D-B29F-550F5EDD353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43150" y="1962072"/>
            <a:ext cx="1106424" cy="1106424"/>
          </a:xfrm>
          <a:prstGeom prst="rect">
            <a:avLst/>
          </a:prstGeom>
        </p:spPr>
      </p:pic>
    </p:spTree>
    <p:extLst>
      <p:ext uri="{BB962C8B-B14F-4D97-AF65-F5344CB8AC3E}">
        <p14:creationId xmlns:p14="http://schemas.microsoft.com/office/powerpoint/2010/main" val="336360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1EF1-DB35-45C0-B9BC-C35A78AFDD42}"/>
              </a:ext>
            </a:extLst>
          </p:cNvPr>
          <p:cNvSpPr>
            <a:spLocks noGrp="1"/>
          </p:cNvSpPr>
          <p:nvPr>
            <p:ph type="title"/>
          </p:nvPr>
        </p:nvSpPr>
        <p:spPr>
          <a:xfrm>
            <a:off x="297178" y="-82353"/>
            <a:ext cx="10118549" cy="1366958"/>
          </a:xfrm>
        </p:spPr>
        <p:txBody>
          <a:bodyPr/>
          <a:lstStyle/>
          <a:p>
            <a:r>
              <a:rPr lang="en-GB"/>
              <a:t>Affixing the UKCA marking</a:t>
            </a:r>
            <a:endParaRPr lang="en-US"/>
          </a:p>
        </p:txBody>
      </p:sp>
      <p:sp>
        <p:nvSpPr>
          <p:cNvPr id="4" name="Content Placeholder 2">
            <a:extLst>
              <a:ext uri="{FF2B5EF4-FFF2-40B4-BE49-F238E27FC236}">
                <a16:creationId xmlns:a16="http://schemas.microsoft.com/office/drawing/2014/main" id="{2F880ED8-E07F-4EED-A46C-D912B7374FDA}"/>
              </a:ext>
            </a:extLst>
          </p:cNvPr>
          <p:cNvSpPr txBox="1">
            <a:spLocks/>
          </p:cNvSpPr>
          <p:nvPr/>
        </p:nvSpPr>
        <p:spPr>
          <a:xfrm>
            <a:off x="511352" y="1238955"/>
            <a:ext cx="4995368" cy="4069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chemeClr val="accent3"/>
                </a:solidFill>
              </a:rPr>
              <a:t>Transitional Measures</a:t>
            </a:r>
          </a:p>
        </p:txBody>
      </p:sp>
      <p:sp>
        <p:nvSpPr>
          <p:cNvPr id="6" name="TextBox 5">
            <a:extLst>
              <a:ext uri="{FF2B5EF4-FFF2-40B4-BE49-F238E27FC236}">
                <a16:creationId xmlns:a16="http://schemas.microsoft.com/office/drawing/2014/main" id="{F28D3038-8098-4FA3-A77A-A0CEC0FFB796}"/>
              </a:ext>
            </a:extLst>
          </p:cNvPr>
          <p:cNvSpPr txBox="1"/>
          <p:nvPr/>
        </p:nvSpPr>
        <p:spPr>
          <a:xfrm>
            <a:off x="2038773" y="1909347"/>
            <a:ext cx="8591128" cy="646331"/>
          </a:xfrm>
          <a:prstGeom prst="rect">
            <a:avLst/>
          </a:prstGeom>
          <a:noFill/>
        </p:spPr>
        <p:txBody>
          <a:bodyPr wrap="square">
            <a:spAutoFit/>
          </a:bodyPr>
          <a:lstStyle/>
          <a:p>
            <a:pPr>
              <a:buClr>
                <a:srgbClr val="FF0066"/>
              </a:buClr>
            </a:pPr>
            <a:r>
              <a:rPr lang="en-GB" sz="1800"/>
              <a:t>You can apply the UKCA marking on a sticky label or with an accompanying document </a:t>
            </a:r>
            <a:r>
              <a:rPr lang="en-GB" sz="1800" b="1"/>
              <a:t>until 31 December 2023</a:t>
            </a:r>
            <a:r>
              <a:rPr lang="en-GB" sz="1800"/>
              <a:t>. </a:t>
            </a:r>
          </a:p>
        </p:txBody>
      </p:sp>
      <p:pic>
        <p:nvPicPr>
          <p:cNvPr id="7" name="Graphic 6" descr="Tag with solid fill">
            <a:extLst>
              <a:ext uri="{FF2B5EF4-FFF2-40B4-BE49-F238E27FC236}">
                <a16:creationId xmlns:a16="http://schemas.microsoft.com/office/drawing/2014/main" id="{9218E2E1-EF3F-4C26-8015-13CCF7B5DD5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7126" y="1747235"/>
            <a:ext cx="723213" cy="723213"/>
          </a:xfrm>
          <a:prstGeom prst="rect">
            <a:avLst/>
          </a:prstGeom>
        </p:spPr>
      </p:pic>
      <p:sp>
        <p:nvSpPr>
          <p:cNvPr id="9" name="TextBox 8">
            <a:extLst>
              <a:ext uri="{FF2B5EF4-FFF2-40B4-BE49-F238E27FC236}">
                <a16:creationId xmlns:a16="http://schemas.microsoft.com/office/drawing/2014/main" id="{7A2185FC-053E-4312-8B89-2172E1BC10D2}"/>
              </a:ext>
            </a:extLst>
          </p:cNvPr>
          <p:cNvSpPr txBox="1"/>
          <p:nvPr/>
        </p:nvSpPr>
        <p:spPr>
          <a:xfrm>
            <a:off x="2038773" y="2616552"/>
            <a:ext cx="8514080" cy="646331"/>
          </a:xfrm>
          <a:prstGeom prst="rect">
            <a:avLst/>
          </a:prstGeom>
          <a:noFill/>
        </p:spPr>
        <p:txBody>
          <a:bodyPr wrap="square">
            <a:spAutoFit/>
          </a:bodyPr>
          <a:lstStyle/>
          <a:p>
            <a:pPr>
              <a:buClr>
                <a:srgbClr val="FF0066"/>
              </a:buClr>
            </a:pPr>
            <a:r>
              <a:rPr lang="en-GB" sz="1800"/>
              <a:t>The accompanying document must stay with the good until it reaches its end user.</a:t>
            </a:r>
          </a:p>
        </p:txBody>
      </p:sp>
      <p:pic>
        <p:nvPicPr>
          <p:cNvPr id="11" name="Graphic 10" descr="Document with solid fill">
            <a:extLst>
              <a:ext uri="{FF2B5EF4-FFF2-40B4-BE49-F238E27FC236}">
                <a16:creationId xmlns:a16="http://schemas.microsoft.com/office/drawing/2014/main" id="{263BA876-E9BD-4373-8C65-8F44B5AFFC8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52157" y="2605913"/>
            <a:ext cx="593153" cy="593153"/>
          </a:xfrm>
          <a:prstGeom prst="rect">
            <a:avLst/>
          </a:prstGeom>
        </p:spPr>
      </p:pic>
      <p:sp>
        <p:nvSpPr>
          <p:cNvPr id="25" name="Content Placeholder 2">
            <a:extLst>
              <a:ext uri="{FF2B5EF4-FFF2-40B4-BE49-F238E27FC236}">
                <a16:creationId xmlns:a16="http://schemas.microsoft.com/office/drawing/2014/main" id="{6A26881D-6C21-4543-BB43-BBA3DC8C1041}"/>
              </a:ext>
            </a:extLst>
          </p:cNvPr>
          <p:cNvSpPr txBox="1">
            <a:spLocks/>
          </p:cNvSpPr>
          <p:nvPr/>
        </p:nvSpPr>
        <p:spPr>
          <a:xfrm>
            <a:off x="619548" y="3794294"/>
            <a:ext cx="2635249" cy="493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chemeClr val="accent3"/>
                </a:solidFill>
              </a:rPr>
              <a:t>General Rules</a:t>
            </a:r>
          </a:p>
        </p:txBody>
      </p:sp>
      <p:sp>
        <p:nvSpPr>
          <p:cNvPr id="27" name="TextBox 26">
            <a:extLst>
              <a:ext uri="{FF2B5EF4-FFF2-40B4-BE49-F238E27FC236}">
                <a16:creationId xmlns:a16="http://schemas.microsoft.com/office/drawing/2014/main" id="{495D79B1-55FE-4439-9652-78C2B9C21A7A}"/>
              </a:ext>
            </a:extLst>
          </p:cNvPr>
          <p:cNvSpPr txBox="1"/>
          <p:nvPr/>
        </p:nvSpPr>
        <p:spPr>
          <a:xfrm>
            <a:off x="1810339" y="4492763"/>
            <a:ext cx="9277608" cy="369332"/>
          </a:xfrm>
          <a:prstGeom prst="rect">
            <a:avLst/>
          </a:prstGeom>
          <a:noFill/>
        </p:spPr>
        <p:txBody>
          <a:bodyPr wrap="square">
            <a:spAutoFit/>
          </a:bodyPr>
          <a:lstStyle/>
          <a:p>
            <a:pPr>
              <a:buClr>
                <a:srgbClr val="FF0066"/>
              </a:buClr>
            </a:pPr>
            <a:r>
              <a:rPr lang="en-GB" sz="1800"/>
              <a:t>The UKCA marking must be affixed </a:t>
            </a:r>
            <a:r>
              <a:rPr lang="en-GB" sz="1800" b="1"/>
              <a:t>visibly, legibly </a:t>
            </a:r>
            <a:r>
              <a:rPr lang="en-GB" sz="1800"/>
              <a:t>and </a:t>
            </a:r>
            <a:r>
              <a:rPr lang="en-GB" sz="1800" b="1"/>
              <a:t>indelibly</a:t>
            </a:r>
            <a:r>
              <a:rPr lang="en-GB" sz="1800"/>
              <a:t> to the product.</a:t>
            </a:r>
          </a:p>
        </p:txBody>
      </p:sp>
      <p:sp>
        <p:nvSpPr>
          <p:cNvPr id="30" name="Rectangle 3">
            <a:extLst>
              <a:ext uri="{FF2B5EF4-FFF2-40B4-BE49-F238E27FC236}">
                <a16:creationId xmlns:a16="http://schemas.microsoft.com/office/drawing/2014/main" id="{998F271D-B40A-4E99-8E7B-5049C8165F47}"/>
              </a:ext>
            </a:extLst>
          </p:cNvPr>
          <p:cNvSpPr>
            <a:spLocks noChangeArrowheads="1"/>
          </p:cNvSpPr>
          <p:nvPr/>
        </p:nvSpPr>
        <p:spPr bwMode="auto">
          <a:xfrm>
            <a:off x="1745310" y="5113895"/>
            <a:ext cx="8884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
                <a:schemeClr val="accent2"/>
              </a:buClr>
              <a:buSzTx/>
              <a:tabLst/>
            </a:pPr>
            <a:r>
              <a:rPr kumimoji="0" lang="en-US" altLang="en-US" b="0" i="0" u="none" strike="noStrike" cap="none" normalizeH="0" baseline="0">
                <a:ln>
                  <a:noFill/>
                </a:ln>
                <a:solidFill>
                  <a:srgbClr val="0B0C0C"/>
                </a:solidFill>
                <a:effectLst/>
                <a:latin typeface="+mn-lt"/>
              </a:rPr>
              <a:t>The </a:t>
            </a:r>
            <a:r>
              <a:rPr kumimoji="0" lang="en-US" altLang="en-US" b="0" i="0" u="none" strike="noStrike" cap="none" normalizeH="0" baseline="0">
                <a:ln>
                  <a:noFill/>
                </a:ln>
                <a:solidFill>
                  <a:schemeClr val="tx1"/>
                </a:solidFill>
                <a:effectLst/>
                <a:latin typeface="+mn-lt"/>
              </a:rPr>
              <a:t>UKCA</a:t>
            </a:r>
            <a:r>
              <a:rPr kumimoji="0" lang="en-US" altLang="en-US" b="0" i="0" u="none" strike="noStrike" cap="none" normalizeH="0" baseline="0">
                <a:ln>
                  <a:noFill/>
                </a:ln>
                <a:solidFill>
                  <a:srgbClr val="0B0C0C"/>
                </a:solidFill>
                <a:effectLst/>
                <a:latin typeface="+mn-lt"/>
              </a:rPr>
              <a:t> marking can be affixed alongside other markings, such as CE marking.</a:t>
            </a:r>
            <a:endParaRPr kumimoji="0" lang="en-US" altLang="en-US" b="0" i="0" u="none" strike="noStrike" cap="none" normalizeH="0" baseline="0">
              <a:ln>
                <a:noFill/>
              </a:ln>
              <a:solidFill>
                <a:schemeClr val="tx1"/>
              </a:solidFill>
              <a:effectLst/>
              <a:latin typeface="+mn-lt"/>
            </a:endParaRPr>
          </a:p>
        </p:txBody>
      </p:sp>
      <p:pic>
        <p:nvPicPr>
          <p:cNvPr id="14" name="Graphic 13" descr="Information with solid fill">
            <a:extLst>
              <a:ext uri="{FF2B5EF4-FFF2-40B4-BE49-F238E27FC236}">
                <a16:creationId xmlns:a16="http://schemas.microsoft.com/office/drawing/2014/main" id="{32A391AF-4590-4120-83AD-48E17513D0E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4983" y="5047556"/>
            <a:ext cx="502009" cy="502009"/>
          </a:xfrm>
          <a:prstGeom prst="rect">
            <a:avLst/>
          </a:prstGeom>
        </p:spPr>
      </p:pic>
      <p:pic>
        <p:nvPicPr>
          <p:cNvPr id="16" name="Graphic 15" descr="Lightbulb and pencil with solid fill">
            <a:extLst>
              <a:ext uri="{FF2B5EF4-FFF2-40B4-BE49-F238E27FC236}">
                <a16:creationId xmlns:a16="http://schemas.microsoft.com/office/drawing/2014/main" id="{09AB7EF3-F7D1-459A-86BE-4756B0DDDF4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08330" y="4402197"/>
            <a:ext cx="537458" cy="537458"/>
          </a:xfrm>
          <a:prstGeom prst="rect">
            <a:avLst/>
          </a:prstGeom>
        </p:spPr>
      </p:pic>
    </p:spTree>
    <p:extLst>
      <p:ext uri="{BB962C8B-B14F-4D97-AF65-F5344CB8AC3E}">
        <p14:creationId xmlns:p14="http://schemas.microsoft.com/office/powerpoint/2010/main" val="358095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0E36-AF36-4C48-BBED-3549E45D4455}"/>
              </a:ext>
            </a:extLst>
          </p:cNvPr>
          <p:cNvSpPr txBox="1">
            <a:spLocks/>
          </p:cNvSpPr>
          <p:nvPr/>
        </p:nvSpPr>
        <p:spPr>
          <a:xfrm>
            <a:off x="494414" y="154277"/>
            <a:ext cx="6522752" cy="725708"/>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2F6D"/>
                </a:solidFill>
                <a:latin typeface="Trebuchet MS" panose="020B0603020202020204" pitchFamily="34" charset="0"/>
                <a:ea typeface="+mj-ea"/>
                <a:cs typeface="+mj-cs"/>
              </a:defRPr>
            </a:lvl1pPr>
          </a:lstStyle>
          <a:p>
            <a:r>
              <a:rPr lang="en-GB" sz="3200"/>
              <a:t>Image guidelines - UKCA</a:t>
            </a:r>
          </a:p>
        </p:txBody>
      </p:sp>
      <p:pic>
        <p:nvPicPr>
          <p:cNvPr id="3" name="Picture 2">
            <a:extLst>
              <a:ext uri="{FF2B5EF4-FFF2-40B4-BE49-F238E27FC236}">
                <a16:creationId xmlns:a16="http://schemas.microsoft.com/office/drawing/2014/main" id="{35BCAD25-70D3-4FEC-B206-F08B961E08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189" y="1625616"/>
            <a:ext cx="4825640" cy="3217093"/>
          </a:xfrm>
          <a:prstGeom prst="rect">
            <a:avLst/>
          </a:prstGeom>
        </p:spPr>
      </p:pic>
      <p:sp>
        <p:nvSpPr>
          <p:cNvPr id="4" name="Rectangle 3">
            <a:extLst>
              <a:ext uri="{FF2B5EF4-FFF2-40B4-BE49-F238E27FC236}">
                <a16:creationId xmlns:a16="http://schemas.microsoft.com/office/drawing/2014/main" id="{F906D531-A691-4F10-9938-C347D1551ED6}"/>
              </a:ext>
            </a:extLst>
          </p:cNvPr>
          <p:cNvSpPr/>
          <p:nvPr/>
        </p:nvSpPr>
        <p:spPr>
          <a:xfrm>
            <a:off x="5522641" y="1488346"/>
            <a:ext cx="5684334" cy="3579600"/>
          </a:xfrm>
          <a:prstGeom prst="rect">
            <a:avLst/>
          </a:prstGeom>
          <a:solidFill>
            <a:srgbClr val="E7F1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GB" sz="1200">
              <a:solidFill>
                <a:srgbClr val="FFFFFF"/>
              </a:solidFill>
            </a:endParaRPr>
          </a:p>
        </p:txBody>
      </p:sp>
      <p:sp>
        <p:nvSpPr>
          <p:cNvPr id="5" name="Oval 4">
            <a:extLst>
              <a:ext uri="{FF2B5EF4-FFF2-40B4-BE49-F238E27FC236}">
                <a16:creationId xmlns:a16="http://schemas.microsoft.com/office/drawing/2014/main" id="{14425D7B-33CB-4F6C-946A-43EC470FEC02}"/>
              </a:ext>
            </a:extLst>
          </p:cNvPr>
          <p:cNvSpPr/>
          <p:nvPr/>
        </p:nvSpPr>
        <p:spPr>
          <a:xfrm>
            <a:off x="5917161" y="1892637"/>
            <a:ext cx="435512" cy="41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12" descr="Checkmark with solid fill">
            <a:extLst>
              <a:ext uri="{FF2B5EF4-FFF2-40B4-BE49-F238E27FC236}">
                <a16:creationId xmlns:a16="http://schemas.microsoft.com/office/drawing/2014/main" id="{533BF135-01E8-4E9A-9935-ED905393A46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971727" y="1938453"/>
            <a:ext cx="326379" cy="326379"/>
          </a:xfrm>
          <a:prstGeom prst="rect">
            <a:avLst/>
          </a:prstGeom>
        </p:spPr>
      </p:pic>
      <p:sp>
        <p:nvSpPr>
          <p:cNvPr id="7" name="Oval 6">
            <a:extLst>
              <a:ext uri="{FF2B5EF4-FFF2-40B4-BE49-F238E27FC236}">
                <a16:creationId xmlns:a16="http://schemas.microsoft.com/office/drawing/2014/main" id="{22FBA839-6E65-40DD-AE26-A5738BD15CA6}"/>
              </a:ext>
            </a:extLst>
          </p:cNvPr>
          <p:cNvSpPr/>
          <p:nvPr/>
        </p:nvSpPr>
        <p:spPr>
          <a:xfrm>
            <a:off x="5917161" y="2881380"/>
            <a:ext cx="435512" cy="41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12" descr="Checkmark with solid fill">
            <a:extLst>
              <a:ext uri="{FF2B5EF4-FFF2-40B4-BE49-F238E27FC236}">
                <a16:creationId xmlns:a16="http://schemas.microsoft.com/office/drawing/2014/main" id="{F965B877-0329-410F-9D93-215B5DD3C4C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971727" y="2927196"/>
            <a:ext cx="326379" cy="326379"/>
          </a:xfrm>
          <a:prstGeom prst="rect">
            <a:avLst/>
          </a:prstGeom>
        </p:spPr>
      </p:pic>
      <p:sp>
        <p:nvSpPr>
          <p:cNvPr id="9" name="TextBox 8">
            <a:extLst>
              <a:ext uri="{FF2B5EF4-FFF2-40B4-BE49-F238E27FC236}">
                <a16:creationId xmlns:a16="http://schemas.microsoft.com/office/drawing/2014/main" id="{7F3AB467-77F6-439A-AA34-6FE176697E32}"/>
              </a:ext>
            </a:extLst>
          </p:cNvPr>
          <p:cNvSpPr txBox="1"/>
          <p:nvPr/>
        </p:nvSpPr>
        <p:spPr>
          <a:xfrm>
            <a:off x="6623383" y="1903140"/>
            <a:ext cx="4355432" cy="800219"/>
          </a:xfrm>
          <a:prstGeom prst="rect">
            <a:avLst/>
          </a:prstGeom>
          <a:noFill/>
        </p:spPr>
        <p:txBody>
          <a:bodyPr wrap="square" rtlCol="0">
            <a:spAutoFit/>
          </a:bodyPr>
          <a:lstStyle/>
          <a:p>
            <a:r>
              <a:rPr lang="en-GB" sz="1600"/>
              <a:t>The UKCA mark must be at least 5mm in height </a:t>
            </a:r>
            <a:r>
              <a:rPr lang="en-GB" sz="1400"/>
              <a:t>(unless a different minimum dimension is specified in legislation)</a:t>
            </a:r>
          </a:p>
        </p:txBody>
      </p:sp>
      <p:sp>
        <p:nvSpPr>
          <p:cNvPr id="10" name="TextBox 9">
            <a:extLst>
              <a:ext uri="{FF2B5EF4-FFF2-40B4-BE49-F238E27FC236}">
                <a16:creationId xmlns:a16="http://schemas.microsoft.com/office/drawing/2014/main" id="{FBEBD84D-58A8-48F9-9392-ACF231594EA1}"/>
              </a:ext>
            </a:extLst>
          </p:cNvPr>
          <p:cNvSpPr txBox="1"/>
          <p:nvPr/>
        </p:nvSpPr>
        <p:spPr>
          <a:xfrm>
            <a:off x="6602108" y="2927196"/>
            <a:ext cx="4355432" cy="584775"/>
          </a:xfrm>
          <a:prstGeom prst="rect">
            <a:avLst/>
          </a:prstGeom>
          <a:noFill/>
        </p:spPr>
        <p:txBody>
          <a:bodyPr wrap="square" rtlCol="0">
            <a:spAutoFit/>
          </a:bodyPr>
          <a:lstStyle/>
          <a:p>
            <a:r>
              <a:rPr lang="en-GB" sz="1600"/>
              <a:t>The UKCA mark must be easily visible and legible</a:t>
            </a:r>
          </a:p>
        </p:txBody>
      </p:sp>
      <p:sp>
        <p:nvSpPr>
          <p:cNvPr id="12" name="Oval 11">
            <a:extLst>
              <a:ext uri="{FF2B5EF4-FFF2-40B4-BE49-F238E27FC236}">
                <a16:creationId xmlns:a16="http://schemas.microsoft.com/office/drawing/2014/main" id="{8E7714B0-F89B-4284-82B6-4BD646FB2FC7}"/>
              </a:ext>
            </a:extLst>
          </p:cNvPr>
          <p:cNvSpPr/>
          <p:nvPr/>
        </p:nvSpPr>
        <p:spPr>
          <a:xfrm>
            <a:off x="5933225" y="3797577"/>
            <a:ext cx="435512" cy="4180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12" descr="Checkmark with solid fill">
            <a:extLst>
              <a:ext uri="{FF2B5EF4-FFF2-40B4-BE49-F238E27FC236}">
                <a16:creationId xmlns:a16="http://schemas.microsoft.com/office/drawing/2014/main" id="{7BF1AD51-BCA6-48EB-898E-27C3516836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987791" y="3843393"/>
            <a:ext cx="326379" cy="326379"/>
          </a:xfrm>
          <a:prstGeom prst="rect">
            <a:avLst/>
          </a:prstGeom>
        </p:spPr>
      </p:pic>
      <p:sp>
        <p:nvSpPr>
          <p:cNvPr id="14" name="TextBox 13">
            <a:extLst>
              <a:ext uri="{FF2B5EF4-FFF2-40B4-BE49-F238E27FC236}">
                <a16:creationId xmlns:a16="http://schemas.microsoft.com/office/drawing/2014/main" id="{3DA0B065-12E6-487A-A1E0-83A6AA4A2335}"/>
              </a:ext>
            </a:extLst>
          </p:cNvPr>
          <p:cNvSpPr txBox="1"/>
          <p:nvPr/>
        </p:nvSpPr>
        <p:spPr>
          <a:xfrm>
            <a:off x="6613825" y="3847499"/>
            <a:ext cx="4547566" cy="584775"/>
          </a:xfrm>
          <a:prstGeom prst="rect">
            <a:avLst/>
          </a:prstGeom>
          <a:noFill/>
        </p:spPr>
        <p:txBody>
          <a:bodyPr wrap="square" rtlCol="0">
            <a:spAutoFit/>
          </a:bodyPr>
          <a:lstStyle/>
          <a:p>
            <a:r>
              <a:rPr lang="en-GB" sz="1600"/>
              <a:t>For more information on UKCA image guidelines, please visit </a:t>
            </a:r>
            <a:r>
              <a:rPr lang="en-GB" sz="1600">
                <a:hlinkClick r:id="rId6"/>
              </a:rPr>
              <a:t>gov.uk </a:t>
            </a:r>
            <a:endParaRPr lang="en-GB" sz="1600"/>
          </a:p>
        </p:txBody>
      </p:sp>
    </p:spTree>
    <p:extLst>
      <p:ext uri="{BB962C8B-B14F-4D97-AF65-F5344CB8AC3E}">
        <p14:creationId xmlns:p14="http://schemas.microsoft.com/office/powerpoint/2010/main" val="2293519690"/>
      </p:ext>
    </p:extLst>
  </p:cSld>
  <p:clrMapOvr>
    <a:masterClrMapping/>
  </p:clrMapOvr>
</p:sld>
</file>

<file path=ppt/theme/theme1.xml><?xml version="1.0" encoding="utf-8"?>
<a:theme xmlns:a="http://schemas.openxmlformats.org/drawingml/2006/main" name="Office Theme">
  <a:themeElements>
    <a:clrScheme name="UKCA colours">
      <a:dk1>
        <a:sysClr val="windowText" lastClr="000000"/>
      </a:dk1>
      <a:lt1>
        <a:sysClr val="window" lastClr="FFFFFF"/>
      </a:lt1>
      <a:dk2>
        <a:srgbClr val="44546A"/>
      </a:dk2>
      <a:lt2>
        <a:srgbClr val="E7E6E6"/>
      </a:lt2>
      <a:accent1>
        <a:srgbClr val="0E9DC4"/>
      </a:accent1>
      <a:accent2>
        <a:srgbClr val="FF0066"/>
      </a:accent2>
      <a:accent3>
        <a:srgbClr val="002F6D"/>
      </a:accent3>
      <a:accent4>
        <a:srgbClr val="E7F1FF"/>
      </a:accent4>
      <a:accent5>
        <a:srgbClr val="0070C0"/>
      </a:accent5>
      <a:accent6>
        <a:srgbClr val="ADB9CA"/>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BDDC9192224644B8C4F4E267A704D91" ma:contentTypeVersion="20" ma:contentTypeDescription="Create a new document." ma:contentTypeScope="" ma:versionID="43e0041930996ee84e6e6a38ca248dbb">
  <xsd:schema xmlns:xsd="http://www.w3.org/2001/XMLSchema" xmlns:xs="http://www.w3.org/2001/XMLSchema" xmlns:p="http://schemas.microsoft.com/office/2006/metadata/properties" xmlns:ns2="0063f72e-ace3-48fb-9c1f-5b513408b31f" xmlns:ns3="670df5a9-8162-4c53-b331-34dfe1f65d25" xmlns:ns4="b413c3fd-5a3b-4239-b985-69032e371c04" xmlns:ns5="a8f60570-4bd3-4f2b-950b-a996de8ab151" xmlns:ns6="44904060-72e8-423a-9bf2-1b4954987f98" xmlns:ns7="aaacb922-5235-4a66-b188-303b9b46fbd7" targetNamespace="http://schemas.microsoft.com/office/2006/metadata/properties" ma:root="true" ma:fieldsID="af8982e1d25c358f7dc14486ed3313da" ns2:_="" ns3:_="" ns4:_="" ns5:_="" ns6:_="" ns7:_="">
    <xsd:import namespace="0063f72e-ace3-48fb-9c1f-5b513408b31f"/>
    <xsd:import namespace="670df5a9-8162-4c53-b331-34dfe1f65d25"/>
    <xsd:import namespace="b413c3fd-5a3b-4239-b985-69032e371c04"/>
    <xsd:import namespace="a8f60570-4bd3-4f2b-950b-a996de8ab151"/>
    <xsd:import namespace="44904060-72e8-423a-9bf2-1b4954987f98"/>
    <xsd:import namespace="aaacb922-5235-4a66-b188-303b9b46fbd7"/>
    <xsd:element name="properties">
      <xsd:complexType>
        <xsd:sequence>
          <xsd:element name="documentManagement">
            <xsd:complexType>
              <xsd:all>
                <xsd:element ref="ns2:Security_x0020_Classification" minOccurs="0"/>
                <xsd:element ref="ns2:Descriptor" minOccurs="0"/>
                <xsd:element ref="ns3:m975189f4ba442ecbf67d4147307b177" minOccurs="0"/>
                <xsd:element ref="ns3:TaxCatchAll" minOccurs="0"/>
                <xsd:element ref="ns3:TaxCatchAllLabel" minOccurs="0"/>
                <xsd:element ref="ns4:Government_x0020_Body" minOccurs="0"/>
                <xsd:element ref="ns4:Date_x0020_Opened" minOccurs="0"/>
                <xsd:element ref="ns4:Date_x0020_Closed" minOccurs="0"/>
                <xsd:element ref="ns5:Retention_x0020_Label" minOccurs="0"/>
                <xsd:element ref="ns6:MediaServiceMetadata" minOccurs="0"/>
                <xsd:element ref="ns6:MediaServiceFastMetadata" minOccurs="0"/>
                <xsd:element ref="ns6:MediaServiceAutoKeyPoints" minOccurs="0"/>
                <xsd:element ref="ns6:MediaServiceKeyPoints" minOccurs="0"/>
                <xsd:element ref="ns7:LegacyData" minOccurs="0"/>
                <xsd:element ref="ns3:SharedWithUsers" minOccurs="0"/>
                <xsd:element ref="ns3:SharedWithDetails" minOccurs="0"/>
                <xsd:element ref="ns3:_dlc_DocId" minOccurs="0"/>
                <xsd:element ref="ns3:_dlc_DocIdUrl" minOccurs="0"/>
                <xsd:element ref="ns3:_dlc_DocIdPersistId" minOccurs="0"/>
                <xsd:element ref="ns6:MediaServiceAutoTags" minOccurs="0"/>
                <xsd:element ref="ns6:MediaServiceGenerationTime" minOccurs="0"/>
                <xsd:element ref="ns6:MediaServiceEventHashCode" minOccurs="0"/>
                <xsd:element ref="ns6:MediaServiceDateTaken" minOccurs="0"/>
                <xsd:element ref="ns6:MediaServiceLocation" minOccurs="0"/>
                <xsd:element ref="ns6:MediaServiceOCR"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8"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9"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670df5a9-8162-4c53-b331-34dfe1f65d25" elementFormDefault="qualified">
    <xsd:import namespace="http://schemas.microsoft.com/office/2006/documentManagement/types"/>
    <xsd:import namespace="http://schemas.microsoft.com/office/infopath/2007/PartnerControls"/>
    <xsd:element name="m975189f4ba442ecbf67d4147307b177" ma:index="10" nillable="true" ma:taxonomy="true" ma:internalName="m975189f4ba442ecbf67d4147307b177" ma:taxonomyFieldName="Business_x0020_Unit" ma:displayName="Business Unit" ma:default="1;#Trade Investment and Negotiations|5b2bd353-ee24-4625-b365-0e49f4d732cc"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3c3ec1c1-d99c-4eff-938b-95f1d6892357}" ma:internalName="TaxCatchAll" ma:showField="CatchAllData" ma:web="670df5a9-8162-4c53-b331-34dfe1f65d2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3c3ec1c1-d99c-4eff-938b-95f1d6892357}" ma:internalName="TaxCatchAllLabel" ma:readOnly="true" ma:showField="CatchAllDataLabel" ma:web="670df5a9-8162-4c53-b331-34dfe1f65d25">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4" nillable="true" ma:displayName="Government Body" ma:default="BEIS" ma:internalName="Government_x0020_Body">
      <xsd:simpleType>
        <xsd:restriction base="dms:Text">
          <xsd:maxLength value="255"/>
        </xsd:restriction>
      </xsd:simpleType>
    </xsd:element>
    <xsd:element name="Date_x0020_Opened" ma:index="15" nillable="true" ma:displayName="Date Opened" ma:default="[Today]" ma:format="DateOnly" ma:internalName="Date_x0020_Opened">
      <xsd:simpleType>
        <xsd:restriction base="dms:DateTime"/>
      </xsd:simpleType>
    </xsd:element>
    <xsd:element name="Date_x0020_Closed" ma:index="16"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17"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904060-72e8-423a-9bf2-1b4954987f98"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AutoTags" ma:index="28" nillable="true" ma:displayName="Tags" ma:internalName="MediaServiceAutoTags"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LengthInSeconds" ma:index="3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22" nillable="true" ma:displayName="Legacy Data" ma:internalName="LegacyData">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70df5a9-8162-4c53-b331-34dfe1f65d25">MSR26HJTZYYK-1820805368-411454</_dlc_DocId>
    <TaxCatchAll xmlns="670df5a9-8162-4c53-b331-34dfe1f65d25">
      <Value>1</Value>
    </TaxCatchAll>
    <m975189f4ba442ecbf67d4147307b177 xmlns="670df5a9-8162-4c53-b331-34dfe1f65d25">
      <Terms xmlns="http://schemas.microsoft.com/office/infopath/2007/PartnerControls">
        <TermInfo xmlns="http://schemas.microsoft.com/office/infopath/2007/PartnerControls">
          <TermName xmlns="http://schemas.microsoft.com/office/infopath/2007/PartnerControls">Trade Investment and Negotiations</TermName>
          <TermId xmlns="http://schemas.microsoft.com/office/infopath/2007/PartnerControls">5b2bd353-ee24-4625-b365-0e49f4d732cc</TermId>
        </TermInfo>
      </Terms>
    </m975189f4ba442ecbf67d4147307b177>
    <Government_x0020_Body xmlns="b413c3fd-5a3b-4239-b985-69032e371c04">BEIS</Government_x0020_Body>
    <Date_x0020_Opened xmlns="b413c3fd-5a3b-4239-b985-69032e371c04">2021-12-09T14:01:36+00:00</Date_x0020_Opened>
    <Security_x0020_Classification xmlns="0063f72e-ace3-48fb-9c1f-5b513408b31f">OFFICIAL</Security_x0020_Classification>
    <_dlc_DocIdUrl xmlns="670df5a9-8162-4c53-b331-34dfe1f65d25">
      <Url>https://beisgov.sharepoint.com/sites/TING/_layouts/15/DocIdRedir.aspx?ID=MSR26HJTZYYK-1820805368-411454</Url>
      <Description>MSR26HJTZYYK-1820805368-411454</Description>
    </_dlc_DocIdUrl>
    <LegacyData xmlns="aaacb922-5235-4a66-b188-303b9b46fbd7" xsi:nil="true"/>
    <Descriptor xmlns="0063f72e-ace3-48fb-9c1f-5b513408b31f" xsi:nil="true"/>
    <Retention_x0020_Label xmlns="a8f60570-4bd3-4f2b-950b-a996de8ab151" xsi:nil="true"/>
    <Date_x0020_Closed xmlns="b413c3fd-5a3b-4239-b985-69032e371c04" xsi:nil="true"/>
    <SharedWithUsers xmlns="670df5a9-8162-4c53-b331-34dfe1f65d25">
      <UserInfo>
        <DisplayName>Sladden, Anna (Trade and Investment Negotiations)</DisplayName>
        <AccountId>95</AccountId>
        <AccountType/>
      </UserInfo>
      <UserInfo>
        <DisplayName>Fair, Erin (BEIS)</DisplayName>
        <AccountId>2901</AccountId>
        <AccountType/>
      </UserInfo>
      <UserInfo>
        <DisplayName>Couderc, Adrien (Trade and Investment Negotiations)</DisplayName>
        <AccountId>734</AccountId>
        <AccountType/>
      </UserInfo>
      <UserInfo>
        <DisplayName>Bedford, Lora (Trade and Investment Negotiations)</DisplayName>
        <AccountId>673</AccountId>
        <AccountType/>
      </UserInfo>
      <UserInfo>
        <DisplayName>Ponnamperuma, Navomee (BEIS)</DisplayName>
        <AccountId>4101</AccountId>
        <AccountType/>
      </UserInfo>
      <UserInfo>
        <DisplayName>Spearpoint Walsh, Emily (Energy Efficiency and Local)</DisplayName>
        <AccountId>5431</AccountId>
        <AccountType/>
      </UserInfo>
    </SharedWithUsers>
  </documentManagement>
</p:properties>
</file>

<file path=customXml/itemProps1.xml><?xml version="1.0" encoding="utf-8"?>
<ds:datastoreItem xmlns:ds="http://schemas.openxmlformats.org/officeDocument/2006/customXml" ds:itemID="{71530DC9-BF3E-43D4-ABB0-15B56B4C4127}">
  <ds:schemaRefs>
    <ds:schemaRef ds:uri="http://schemas.microsoft.com/sharepoint/events"/>
  </ds:schemaRefs>
</ds:datastoreItem>
</file>

<file path=customXml/itemProps2.xml><?xml version="1.0" encoding="utf-8"?>
<ds:datastoreItem xmlns:ds="http://schemas.openxmlformats.org/officeDocument/2006/customXml" ds:itemID="{D7E66BB5-1BD8-4861-8048-97AC5AFB8AE2}">
  <ds:schemaRefs>
    <ds:schemaRef ds:uri="0063f72e-ace3-48fb-9c1f-5b513408b31f"/>
    <ds:schemaRef ds:uri="44904060-72e8-423a-9bf2-1b4954987f98"/>
    <ds:schemaRef ds:uri="670df5a9-8162-4c53-b331-34dfe1f65d25"/>
    <ds:schemaRef ds:uri="a8f60570-4bd3-4f2b-950b-a996de8ab151"/>
    <ds:schemaRef ds:uri="aaacb922-5235-4a66-b188-303b9b46fbd7"/>
    <ds:schemaRef ds:uri="b413c3fd-5a3b-4239-b985-69032e371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98BBDF-9F7A-45A9-A11A-9679EC8CC216}">
  <ds:schemaRefs>
    <ds:schemaRef ds:uri="http://schemas.microsoft.com/sharepoint/v3/contenttype/forms"/>
  </ds:schemaRefs>
</ds:datastoreItem>
</file>

<file path=customXml/itemProps4.xml><?xml version="1.0" encoding="utf-8"?>
<ds:datastoreItem xmlns:ds="http://schemas.openxmlformats.org/officeDocument/2006/customXml" ds:itemID="{2D40082E-06C8-40F7-A035-348B1EE36D0A}">
  <ds:schemaRefs>
    <ds:schemaRef ds:uri="670df5a9-8162-4c53-b331-34dfe1f65d25"/>
    <ds:schemaRef ds:uri="http://purl.org/dc/terms/"/>
    <ds:schemaRef ds:uri="aaacb922-5235-4a66-b188-303b9b46fbd7"/>
    <ds:schemaRef ds:uri="http://schemas.microsoft.com/office/infopath/2007/PartnerControls"/>
    <ds:schemaRef ds:uri="http://schemas.microsoft.com/office/2006/documentManagement/types"/>
    <ds:schemaRef ds:uri="http://schemas.openxmlformats.org/package/2006/metadata/core-properties"/>
    <ds:schemaRef ds:uri="44904060-72e8-423a-9bf2-1b4954987f98"/>
    <ds:schemaRef ds:uri="a8f60570-4bd3-4f2b-950b-a996de8ab151"/>
    <ds:schemaRef ds:uri="http://purl.org/dc/elements/1.1/"/>
    <ds:schemaRef ds:uri="http://schemas.microsoft.com/office/2006/metadata/properties"/>
    <ds:schemaRef ds:uri="b413c3fd-5a3b-4239-b985-69032e371c04"/>
    <ds:schemaRef ds:uri="0063f72e-ace3-48fb-9c1f-5b513408b31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391</TotalTime>
  <Words>3471</Words>
  <Application>Microsoft Office PowerPoint</Application>
  <PresentationFormat>Laajakuva</PresentationFormat>
  <Paragraphs>408</Paragraphs>
  <Slides>40</Slides>
  <Notes>36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40</vt:i4>
      </vt:variant>
    </vt:vector>
  </HeadingPairs>
  <TitlesOfParts>
    <vt:vector size="48" baseType="lpstr">
      <vt:lpstr>Arial</vt:lpstr>
      <vt:lpstr>Calibri</vt:lpstr>
      <vt:lpstr>Courier New</vt:lpstr>
      <vt:lpstr>nta</vt:lpstr>
      <vt:lpstr>Symbol</vt:lpstr>
      <vt:lpstr>Trebuchet MS</vt:lpstr>
      <vt:lpstr>Wingdings</vt:lpstr>
      <vt:lpstr>Office Theme</vt:lpstr>
      <vt:lpstr>UKCA GUIDANCE PRESENTATION  </vt:lpstr>
      <vt:lpstr>Contents</vt:lpstr>
      <vt:lpstr>PowerPoint-esitys</vt:lpstr>
      <vt:lpstr>PowerPoint-esitys</vt:lpstr>
      <vt:lpstr>Timeline to Implement UKCA Marking</vt:lpstr>
      <vt:lpstr>The UKCA Marking </vt:lpstr>
      <vt:lpstr>Using UKCA to place goods on the market in Great Britain</vt:lpstr>
      <vt:lpstr>Affixing the UKCA marking</vt:lpstr>
      <vt:lpstr>PowerPoint-esitys</vt:lpstr>
      <vt:lpstr>Visualising placing on the market in Great Britain</vt:lpstr>
      <vt:lpstr>Economic Operators</vt:lpstr>
      <vt:lpstr>Defining economic operators </vt:lpstr>
      <vt:lpstr>Importer labelling</vt:lpstr>
      <vt:lpstr>Importer labelling</vt:lpstr>
      <vt:lpstr>Placing your product on the  market</vt:lpstr>
      <vt:lpstr>What is ‘placing goods on the market’?</vt:lpstr>
      <vt:lpstr>What is ‘putting into service’?</vt:lpstr>
      <vt:lpstr>Conformity Assessment: routes and actions for businesses </vt:lpstr>
      <vt:lpstr>Routes to assessment: self-assessment</vt:lpstr>
      <vt:lpstr>Routes to assessment: third party assessment</vt:lpstr>
      <vt:lpstr>Documentation</vt:lpstr>
      <vt:lpstr>Placing UKCA marked product on the GB Market </vt:lpstr>
      <vt:lpstr>Check legal responsibilities for new approach goods</vt:lpstr>
      <vt:lpstr>Placing goods on the NI market</vt:lpstr>
      <vt:lpstr>Placing goods on the market in Northern Ireland </vt:lpstr>
      <vt:lpstr>Placing goods on the NI market </vt:lpstr>
      <vt:lpstr>Using UKNI Marking</vt:lpstr>
      <vt:lpstr>PowerPoint-esitys</vt:lpstr>
      <vt:lpstr>Next steps</vt:lpstr>
      <vt:lpstr>Finding and understanding regulations </vt:lpstr>
      <vt:lpstr>Sign-up to get the UKCA Newsletter &amp; Alerts</vt:lpstr>
      <vt:lpstr>More help</vt:lpstr>
      <vt:lpstr>Annex A.- For further reference </vt:lpstr>
      <vt:lpstr>Webinars and General Guidance</vt:lpstr>
      <vt:lpstr>Sector specific guidance</vt:lpstr>
      <vt:lpstr>Marking flowchart – Third Party conformity assessment now</vt:lpstr>
      <vt:lpstr>Marking flowchart – Third party conformity  assessment from 1 January 2023</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Masterslide 07.12.2021</dc:title>
  <dc:creator>Ponnamperuma, Navomee (BEIS)</dc:creator>
  <cp:lastModifiedBy>Ella Lehtonen</cp:lastModifiedBy>
  <cp:revision>5</cp:revision>
  <dcterms:created xsi:type="dcterms:W3CDTF">2021-12-07T16:40:13Z</dcterms:created>
  <dcterms:modified xsi:type="dcterms:W3CDTF">2022-06-07T08:08:47Z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2021-12-07T16:40:14Z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a0008dca-79bc-48c6-b270-57cf12d958b7</vt:lpwstr>
  </property>
  <property fmtid="{D5CDD505-2E9C-101B-9397-08002B2CF9AE}" pid="8" name="MSIP_Label_ba62f585-b40f-4ab9-bafe-39150f03d124_ContentBits">
    <vt:lpwstr>0</vt:lpwstr>
  </property>
  <property fmtid="{D5CDD505-2E9C-101B-9397-08002B2CF9AE}" pid="9" name="Business Unit">
    <vt:lpwstr>1;#Trade Investment and Negotiations|5b2bd353-ee24-4625-b365-0e49f4d732cc</vt:lpwstr>
  </property>
  <property fmtid="{D5CDD505-2E9C-101B-9397-08002B2CF9AE}" pid="10" name="ContentTypeId">
    <vt:lpwstr>0x010100FBDDC9192224644B8C4F4E267A704D91</vt:lpwstr>
  </property>
  <property fmtid="{D5CDD505-2E9C-101B-9397-08002B2CF9AE}" pid="11" name="_dlc_DocIdItemGuid">
    <vt:lpwstr>20ac854d-5328-4ff8-a98b-b5e7821f4bd1</vt:lpwstr>
  </property>
</Properties>
</file>